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31"/>
  </p:notesMasterIdLst>
  <p:sldIdLst>
    <p:sldId id="282" r:id="rId5"/>
    <p:sldId id="283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54F1796-6E80-52AD-F20C-66561A556E39}" name="Lolita Jurkšienė" initials="LJ" userId="S::lolvare@ktu.lt::5ab540aa-13a8-4d61-bc18-af55bc6fbe3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52C4"/>
    <a:srgbClr val="462EFA"/>
    <a:srgbClr val="7D83D5"/>
    <a:srgbClr val="7D9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7EAED"/>
          </a:solidFill>
        </a:fill>
      </a:tcStyle>
    </a:wholeTbl>
    <a:band1H>
      <a:tcStyle>
        <a:tcBdr/>
        <a:fill>
          <a:solidFill>
            <a:srgbClr val="CCD2D8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CD2D8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156082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5608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56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EECCE02-B86E-051F-3034-78B75F63B96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75B902-EC6F-C0FC-C2D5-9EF0F04749A4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C3386A91-8A4D-4CAF-ADDD-700CDF996C82}" type="datetime1">
              <a:rPr lang="en-US"/>
              <a:pPr lvl="0"/>
              <a:t>4/16/2026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2472FAE-069D-6EEC-6852-F7E01141A7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DA6D5DF-4F2C-8FA5-0155-AE1CD6AC8C73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AE695D-2A93-DB8A-E624-CAD8AAD01580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B37420-D09B-299E-7E16-49E220E088C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D2299F35-ED79-43FE-A7F8-091CC5DDFCF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43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Apto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597478-B7A5-4FBE-420D-7F1DDD91CD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813" y="2082383"/>
            <a:ext cx="7562850" cy="7054850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4095E1F-7E02-BFD0-017E-CFDC126C20C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7265714"/>
              </p:ext>
            </p:extLst>
          </p:nvPr>
        </p:nvGraphicFramePr>
        <p:xfrm>
          <a:off x="9745190" y="2090620"/>
          <a:ext cx="7554580" cy="7048615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7554580">
                  <a:extLst>
                    <a:ext uri="{9D8B030D-6E8A-4147-A177-3AD203B41FA5}">
                      <a16:colId xmlns:a16="http://schemas.microsoft.com/office/drawing/2014/main" val="2003693525"/>
                    </a:ext>
                  </a:extLst>
                </a:gridCol>
              </a:tblGrid>
              <a:tr h="7048615">
                <a:tc>
                  <a:txBody>
                    <a:bodyPr/>
                    <a:lstStyle/>
                    <a:p>
                      <a:pPr lvl="0"/>
                      <a:endParaRPr lang="en-GB" sz="2700" dirty="0"/>
                    </a:p>
                  </a:txBody>
                  <a:tcPr marL="137160" marR="137160" marT="68580" marB="68580">
                    <a:lnL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0436548"/>
                  </a:ext>
                </a:extLst>
              </a:tr>
            </a:tbl>
          </a:graphicData>
        </a:graphic>
      </p:graphicFrame>
      <p:grpSp>
        <p:nvGrpSpPr>
          <p:cNvPr id="8" name="Group 5">
            <a:extLst>
              <a:ext uri="{FF2B5EF4-FFF2-40B4-BE49-F238E27FC236}">
                <a16:creationId xmlns:a16="http://schemas.microsoft.com/office/drawing/2014/main" id="{15533FFF-C8BD-34D3-D95F-D5B39638C01A}"/>
              </a:ext>
            </a:extLst>
          </p:cNvPr>
          <p:cNvGrpSpPr/>
          <p:nvPr userDrawn="1"/>
        </p:nvGrpSpPr>
        <p:grpSpPr>
          <a:xfrm rot="10800000">
            <a:off x="16155043" y="948389"/>
            <a:ext cx="1135849" cy="1133993"/>
            <a:chOff x="16163921" y="957267"/>
            <a:chExt cx="1135849" cy="1133993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9D2DBF38-047D-A8F1-EB23-92747F9FC8C6}"/>
                </a:ext>
              </a:extLst>
            </p:cNvPr>
            <p:cNvGrpSpPr/>
            <p:nvPr/>
          </p:nvGrpSpPr>
          <p:grpSpPr>
            <a:xfrm>
              <a:off x="16490161" y="1270732"/>
              <a:ext cx="484431" cy="504483"/>
              <a:chOff x="16490161" y="1270732"/>
              <a:chExt cx="484431" cy="504483"/>
            </a:xfrm>
          </p:grpSpPr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489AAE2C-FEE3-8247-EB09-0446AF99EB1E}"/>
                  </a:ext>
                </a:extLst>
              </p:cNvPr>
              <p:cNvSpPr/>
              <p:nvPr/>
            </p:nvSpPr>
            <p:spPr>
              <a:xfrm>
                <a:off x="16490161" y="1270732"/>
                <a:ext cx="484430" cy="50448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019175"/>
                  <a:gd name="f7" fmla="val 985838"/>
                  <a:gd name="f8" fmla="+- 0 0 -90"/>
                  <a:gd name="f9" fmla="*/ f3 1 1019175"/>
                  <a:gd name="f10" fmla="*/ f4 1 985838"/>
                  <a:gd name="f11" fmla="+- f7 0 f5"/>
                  <a:gd name="f12" fmla="+- f6 0 f5"/>
                  <a:gd name="f13" fmla="*/ f8 f0 1"/>
                  <a:gd name="f14" fmla="*/ f12 1 1019175"/>
                  <a:gd name="f15" fmla="*/ f11 1 985838"/>
                  <a:gd name="f16" fmla="*/ 0 f12 1"/>
                  <a:gd name="f17" fmla="*/ 0 f11 1"/>
                  <a:gd name="f18" fmla="*/ 1019175 f12 1"/>
                  <a:gd name="f19" fmla="*/ 985838 f11 1"/>
                  <a:gd name="f20" fmla="*/ f13 1 f2"/>
                  <a:gd name="f21" fmla="*/ f16 1 1019175"/>
                  <a:gd name="f22" fmla="*/ f17 1 985838"/>
                  <a:gd name="f23" fmla="*/ f18 1 1019175"/>
                  <a:gd name="f24" fmla="*/ f19 1 985838"/>
                  <a:gd name="f25" fmla="*/ f5 1 f14"/>
                  <a:gd name="f26" fmla="*/ f6 1 f14"/>
                  <a:gd name="f27" fmla="*/ f5 1 f15"/>
                  <a:gd name="f28" fmla="*/ f7 1 f15"/>
                  <a:gd name="f29" fmla="+- f20 0 f1"/>
                  <a:gd name="f30" fmla="*/ f21 1 f14"/>
                  <a:gd name="f31" fmla="*/ f22 1 f15"/>
                  <a:gd name="f32" fmla="*/ f23 1 f14"/>
                  <a:gd name="f33" fmla="*/ f24 1 f15"/>
                  <a:gd name="f34" fmla="*/ f25 f9 1"/>
                  <a:gd name="f35" fmla="*/ f26 f9 1"/>
                  <a:gd name="f36" fmla="*/ f28 f10 1"/>
                  <a:gd name="f37" fmla="*/ f27 f10 1"/>
                  <a:gd name="f38" fmla="*/ f30 f9 1"/>
                  <a:gd name="f39" fmla="*/ f31 f10 1"/>
                  <a:gd name="f40" fmla="*/ f32 f9 1"/>
                  <a:gd name="f41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38" y="f39"/>
                  </a:cxn>
                  <a:cxn ang="f29">
                    <a:pos x="f40" y="f39"/>
                  </a:cxn>
                  <a:cxn ang="f29">
                    <a:pos x="f40" y="f41"/>
                  </a:cxn>
                </a:cxnLst>
                <a:rect l="f34" t="f37" r="f35" b="f36"/>
                <a:pathLst>
                  <a:path w="1019175" h="985838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7"/>
                    </a:lnTo>
                  </a:path>
                </a:pathLst>
              </a:custGeom>
              <a:noFill/>
              <a:ln w="19046" cap="flat">
                <a:solidFill>
                  <a:srgbClr val="172C51"/>
                </a:solidFill>
                <a:prstDash val="solid"/>
                <a:miter/>
              </a:ln>
            </p:spPr>
            <p:txBody>
              <a:bodyPr vert="horz" wrap="square" lIns="137160" tIns="68580" rIns="137160" bIns="68580" anchor="ctr" anchorCtr="1" compatLnSpc="1">
                <a:noAutofit/>
              </a:bodyPr>
              <a:lstStyle/>
              <a:p>
                <a:pPr marL="0" marR="0" lvl="0" indent="0" algn="ctr" defTabSz="13716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2700" b="0" i="0" u="none" strike="noStrike" kern="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cxnSp>
            <p:nvCxnSpPr>
              <p:cNvPr id="12" name="Straight Connector 9">
                <a:extLst>
                  <a:ext uri="{FF2B5EF4-FFF2-40B4-BE49-F238E27FC236}">
                    <a16:creationId xmlns:a16="http://schemas.microsoft.com/office/drawing/2014/main" id="{2A3D003B-FE3E-E858-6CE9-F14BEEB4B6E1}"/>
                  </a:ext>
                </a:extLst>
              </p:cNvPr>
              <p:cNvCxnSpPr/>
              <p:nvPr/>
            </p:nvCxnSpPr>
            <p:spPr>
              <a:xfrm flipV="1">
                <a:off x="16490161" y="1274298"/>
                <a:ext cx="484431" cy="484440"/>
              </a:xfrm>
              <a:prstGeom prst="straightConnector1">
                <a:avLst/>
              </a:prstGeom>
              <a:noFill/>
              <a:ln w="19046" cap="flat">
                <a:solidFill>
                  <a:srgbClr val="000000"/>
                </a:solidFill>
                <a:prstDash val="solid"/>
                <a:miter/>
              </a:ln>
            </p:spPr>
          </p:cxn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0C2E853-240A-7FF7-D3A4-4750F2CEA867}"/>
                </a:ext>
              </a:extLst>
            </p:cNvPr>
            <p:cNvSpPr/>
            <p:nvPr/>
          </p:nvSpPr>
          <p:spPr>
            <a:xfrm>
              <a:off x="16163921" y="957267"/>
              <a:ext cx="1135849" cy="1133993"/>
            </a:xfrm>
            <a:prstGeom prst="rect">
              <a:avLst/>
            </a:prstGeom>
            <a:noFill/>
            <a:ln w="19046" cap="flat">
              <a:solidFill>
                <a:srgbClr val="172C51"/>
              </a:solidFill>
              <a:prstDash val="solid"/>
              <a:miter/>
            </a:ln>
          </p:spPr>
          <p:txBody>
            <a:bodyPr vert="horz" wrap="square" lIns="137160" tIns="68580" rIns="137160" bIns="68580" anchor="ctr" anchorCtr="1" compatLnSpc="1">
              <a:noAutofit/>
            </a:bodyPr>
            <a:lstStyle/>
            <a:p>
              <a:pPr marL="0" marR="0" lvl="0" indent="0" algn="ctr" defTabSz="13716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27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graphicFrame>
        <p:nvGraphicFramePr>
          <p:cNvPr id="14" name="Table 3">
            <a:extLst>
              <a:ext uri="{FF2B5EF4-FFF2-40B4-BE49-F238E27FC236}">
                <a16:creationId xmlns:a16="http://schemas.microsoft.com/office/drawing/2014/main" id="{00E6434C-DE1C-8D13-B3C7-704F970CC6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03808285"/>
              </p:ext>
            </p:extLst>
          </p:nvPr>
        </p:nvGraphicFramePr>
        <p:xfrm>
          <a:off x="945572" y="2090620"/>
          <a:ext cx="8799617" cy="1445995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8799617">
                  <a:extLst>
                    <a:ext uri="{9D8B030D-6E8A-4147-A177-3AD203B41FA5}">
                      <a16:colId xmlns:a16="http://schemas.microsoft.com/office/drawing/2014/main" val="1371015528"/>
                    </a:ext>
                  </a:extLst>
                </a:gridCol>
              </a:tblGrid>
              <a:tr h="1445995">
                <a:tc>
                  <a:txBody>
                    <a:bodyPr/>
                    <a:lstStyle/>
                    <a:p>
                      <a:pPr lvl="0"/>
                      <a:r>
                        <a:rPr lang="lt-LT" sz="2900" b="1" dirty="0">
                          <a:latin typeface="Arial" pitchFamily="34"/>
                          <a:cs typeface="Arial" pitchFamily="34"/>
                        </a:rPr>
                        <a:t>KAUNO TECHNOLOGIJOS UNIVERSITETAS</a:t>
                      </a:r>
                      <a:endParaRPr lang="en-GB" sz="2900" b="1" dirty="0">
                        <a:latin typeface="Arial" pitchFamily="34"/>
                        <a:cs typeface="Arial" pitchFamily="34"/>
                      </a:endParaRPr>
                    </a:p>
                  </a:txBody>
                  <a:tcPr marL="539998" marR="137160" marT="68580" marB="68580" anchor="ctr">
                    <a:lnL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5458423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C2D63D0C-F13E-56E4-B0F3-D0A5ADD759F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069761753"/>
              </p:ext>
            </p:extLst>
          </p:nvPr>
        </p:nvGraphicFramePr>
        <p:xfrm>
          <a:off x="945573" y="3536615"/>
          <a:ext cx="8799616" cy="5602620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8799616">
                  <a:extLst>
                    <a:ext uri="{9D8B030D-6E8A-4147-A177-3AD203B41FA5}">
                      <a16:colId xmlns:a16="http://schemas.microsoft.com/office/drawing/2014/main" val="1688022851"/>
                    </a:ext>
                  </a:extLst>
                </a:gridCol>
              </a:tblGrid>
              <a:tr h="5602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100" b="1" kern="1200" dirty="0">
                        <a:solidFill>
                          <a:srgbClr val="4852C4"/>
                        </a:solidFill>
                        <a:latin typeface="Arial" pitchFamily="34"/>
                        <a:cs typeface="Arial" pitchFamily="34"/>
                      </a:endParaRPr>
                    </a:p>
                  </a:txBody>
                  <a:tcPr marL="539998" marR="539998" marT="539998" marB="377994" anchor="b">
                    <a:lnL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8915015"/>
                  </a:ext>
                </a:extLst>
              </a:tr>
            </a:tbl>
          </a:graphicData>
        </a:graphic>
      </p:graphicFrame>
      <p:sp>
        <p:nvSpPr>
          <p:cNvPr id="16" name="Title 4">
            <a:extLst>
              <a:ext uri="{FF2B5EF4-FFF2-40B4-BE49-F238E27FC236}">
                <a16:creationId xmlns:a16="http://schemas.microsoft.com/office/drawing/2014/main" id="{809A778D-F18C-FA0E-771D-0EDDCE1F7A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7199" y="3941686"/>
            <a:ext cx="7993232" cy="4868862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81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lt-LT" dirty="0"/>
              <a:t>Antraštė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39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5FFD3DB-D41A-C7B3-D22B-4866D7678F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813" y="2082383"/>
            <a:ext cx="7562850" cy="705485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91344F2-CB0B-56CB-649D-69A234F7E75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96851675"/>
              </p:ext>
            </p:extLst>
          </p:nvPr>
        </p:nvGraphicFramePr>
        <p:xfrm>
          <a:off x="9745190" y="2090620"/>
          <a:ext cx="7554580" cy="7048615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7554580">
                  <a:extLst>
                    <a:ext uri="{9D8B030D-6E8A-4147-A177-3AD203B41FA5}">
                      <a16:colId xmlns:a16="http://schemas.microsoft.com/office/drawing/2014/main" val="2003693525"/>
                    </a:ext>
                  </a:extLst>
                </a:gridCol>
              </a:tblGrid>
              <a:tr h="7048615">
                <a:tc>
                  <a:txBody>
                    <a:bodyPr/>
                    <a:lstStyle/>
                    <a:p>
                      <a:pPr lvl="0"/>
                      <a:endParaRPr lang="en-GB" sz="2700" dirty="0"/>
                    </a:p>
                  </a:txBody>
                  <a:tcPr marL="137160" marR="137160" marT="68580" marB="68580">
                    <a:lnL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0436548"/>
                  </a:ext>
                </a:extLst>
              </a:tr>
            </a:tbl>
          </a:graphicData>
        </a:graphic>
      </p:graphicFrame>
      <p:grpSp>
        <p:nvGrpSpPr>
          <p:cNvPr id="4" name="Group 5">
            <a:extLst>
              <a:ext uri="{FF2B5EF4-FFF2-40B4-BE49-F238E27FC236}">
                <a16:creationId xmlns:a16="http://schemas.microsoft.com/office/drawing/2014/main" id="{AB57F3BB-294A-BF05-A01E-C2269FFB5CA0}"/>
              </a:ext>
            </a:extLst>
          </p:cNvPr>
          <p:cNvGrpSpPr/>
          <p:nvPr userDrawn="1"/>
        </p:nvGrpSpPr>
        <p:grpSpPr>
          <a:xfrm rot="10800000">
            <a:off x="16155043" y="948389"/>
            <a:ext cx="1135849" cy="1133993"/>
            <a:chOff x="16163921" y="957267"/>
            <a:chExt cx="1135849" cy="1133993"/>
          </a:xfrm>
        </p:grpSpPr>
        <p:grpSp>
          <p:nvGrpSpPr>
            <p:cNvPr id="5" name="Group 6">
              <a:extLst>
                <a:ext uri="{FF2B5EF4-FFF2-40B4-BE49-F238E27FC236}">
                  <a16:creationId xmlns:a16="http://schemas.microsoft.com/office/drawing/2014/main" id="{A290C879-D10A-9D48-7AA2-9D26F0F87CD4}"/>
                </a:ext>
              </a:extLst>
            </p:cNvPr>
            <p:cNvGrpSpPr/>
            <p:nvPr/>
          </p:nvGrpSpPr>
          <p:grpSpPr>
            <a:xfrm>
              <a:off x="16490161" y="1270732"/>
              <a:ext cx="484431" cy="504483"/>
              <a:chOff x="16490161" y="1270732"/>
              <a:chExt cx="484431" cy="504483"/>
            </a:xfrm>
          </p:grpSpPr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B1E59F27-7288-8037-68E4-B87E19BCD734}"/>
                  </a:ext>
                </a:extLst>
              </p:cNvPr>
              <p:cNvSpPr/>
              <p:nvPr/>
            </p:nvSpPr>
            <p:spPr>
              <a:xfrm>
                <a:off x="16490161" y="1270732"/>
                <a:ext cx="484430" cy="50448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019175"/>
                  <a:gd name="f7" fmla="val 985838"/>
                  <a:gd name="f8" fmla="+- 0 0 -90"/>
                  <a:gd name="f9" fmla="*/ f3 1 1019175"/>
                  <a:gd name="f10" fmla="*/ f4 1 985838"/>
                  <a:gd name="f11" fmla="+- f7 0 f5"/>
                  <a:gd name="f12" fmla="+- f6 0 f5"/>
                  <a:gd name="f13" fmla="*/ f8 f0 1"/>
                  <a:gd name="f14" fmla="*/ f12 1 1019175"/>
                  <a:gd name="f15" fmla="*/ f11 1 985838"/>
                  <a:gd name="f16" fmla="*/ 0 f12 1"/>
                  <a:gd name="f17" fmla="*/ 0 f11 1"/>
                  <a:gd name="f18" fmla="*/ 1019175 f12 1"/>
                  <a:gd name="f19" fmla="*/ 985838 f11 1"/>
                  <a:gd name="f20" fmla="*/ f13 1 f2"/>
                  <a:gd name="f21" fmla="*/ f16 1 1019175"/>
                  <a:gd name="f22" fmla="*/ f17 1 985838"/>
                  <a:gd name="f23" fmla="*/ f18 1 1019175"/>
                  <a:gd name="f24" fmla="*/ f19 1 985838"/>
                  <a:gd name="f25" fmla="*/ f5 1 f14"/>
                  <a:gd name="f26" fmla="*/ f6 1 f14"/>
                  <a:gd name="f27" fmla="*/ f5 1 f15"/>
                  <a:gd name="f28" fmla="*/ f7 1 f15"/>
                  <a:gd name="f29" fmla="+- f20 0 f1"/>
                  <a:gd name="f30" fmla="*/ f21 1 f14"/>
                  <a:gd name="f31" fmla="*/ f22 1 f15"/>
                  <a:gd name="f32" fmla="*/ f23 1 f14"/>
                  <a:gd name="f33" fmla="*/ f24 1 f15"/>
                  <a:gd name="f34" fmla="*/ f25 f9 1"/>
                  <a:gd name="f35" fmla="*/ f26 f9 1"/>
                  <a:gd name="f36" fmla="*/ f28 f10 1"/>
                  <a:gd name="f37" fmla="*/ f27 f10 1"/>
                  <a:gd name="f38" fmla="*/ f30 f9 1"/>
                  <a:gd name="f39" fmla="*/ f31 f10 1"/>
                  <a:gd name="f40" fmla="*/ f32 f9 1"/>
                  <a:gd name="f41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38" y="f39"/>
                  </a:cxn>
                  <a:cxn ang="f29">
                    <a:pos x="f40" y="f39"/>
                  </a:cxn>
                  <a:cxn ang="f29">
                    <a:pos x="f40" y="f41"/>
                  </a:cxn>
                </a:cxnLst>
                <a:rect l="f34" t="f37" r="f35" b="f36"/>
                <a:pathLst>
                  <a:path w="1019175" h="985838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7"/>
                    </a:lnTo>
                  </a:path>
                </a:pathLst>
              </a:custGeom>
              <a:noFill/>
              <a:ln w="19046" cap="flat">
                <a:solidFill>
                  <a:srgbClr val="172C51"/>
                </a:solidFill>
                <a:prstDash val="solid"/>
                <a:miter/>
              </a:ln>
            </p:spPr>
            <p:txBody>
              <a:bodyPr vert="horz" wrap="square" lIns="137160" tIns="68580" rIns="137160" bIns="68580" anchor="ctr" anchorCtr="1" compatLnSpc="1">
                <a:noAutofit/>
              </a:bodyPr>
              <a:lstStyle/>
              <a:p>
                <a:pPr marL="0" marR="0" lvl="0" indent="0" algn="ctr" defTabSz="13716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2700" b="0" i="0" u="none" strike="noStrike" kern="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cxnSp>
            <p:nvCxnSpPr>
              <p:cNvPr id="8" name="Straight Connector 9">
                <a:extLst>
                  <a:ext uri="{FF2B5EF4-FFF2-40B4-BE49-F238E27FC236}">
                    <a16:creationId xmlns:a16="http://schemas.microsoft.com/office/drawing/2014/main" id="{A8D200B7-C031-1E3D-CD8F-1CF3922E289D}"/>
                  </a:ext>
                </a:extLst>
              </p:cNvPr>
              <p:cNvCxnSpPr/>
              <p:nvPr/>
            </p:nvCxnSpPr>
            <p:spPr>
              <a:xfrm flipV="1">
                <a:off x="16490161" y="1274298"/>
                <a:ext cx="484431" cy="484440"/>
              </a:xfrm>
              <a:prstGeom prst="straightConnector1">
                <a:avLst/>
              </a:prstGeom>
              <a:noFill/>
              <a:ln w="19046" cap="flat">
                <a:solidFill>
                  <a:srgbClr val="000000"/>
                </a:solidFill>
                <a:prstDash val="solid"/>
                <a:miter/>
              </a:ln>
            </p:spPr>
          </p:cxn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3AEFF60-8856-37CE-5D86-655F3C9BFE2D}"/>
                </a:ext>
              </a:extLst>
            </p:cNvPr>
            <p:cNvSpPr/>
            <p:nvPr/>
          </p:nvSpPr>
          <p:spPr>
            <a:xfrm>
              <a:off x="16163921" y="957267"/>
              <a:ext cx="1135849" cy="1133993"/>
            </a:xfrm>
            <a:prstGeom prst="rect">
              <a:avLst/>
            </a:prstGeom>
            <a:noFill/>
            <a:ln w="19046" cap="flat">
              <a:solidFill>
                <a:srgbClr val="172C51"/>
              </a:solidFill>
              <a:prstDash val="solid"/>
              <a:miter/>
            </a:ln>
          </p:spPr>
          <p:txBody>
            <a:bodyPr vert="horz" wrap="square" lIns="137160" tIns="68580" rIns="137160" bIns="68580" anchor="ctr" anchorCtr="1" compatLnSpc="1">
              <a:noAutofit/>
            </a:bodyPr>
            <a:lstStyle/>
            <a:p>
              <a:pPr marL="0" marR="0" lvl="0" indent="0" algn="ctr" defTabSz="13716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27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graphicFrame>
        <p:nvGraphicFramePr>
          <p:cNvPr id="10" name="Table 3">
            <a:extLst>
              <a:ext uri="{FF2B5EF4-FFF2-40B4-BE49-F238E27FC236}">
                <a16:creationId xmlns:a16="http://schemas.microsoft.com/office/drawing/2014/main" id="{0036730C-81DE-0B52-646F-2C32875A64F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41799151"/>
              </p:ext>
            </p:extLst>
          </p:nvPr>
        </p:nvGraphicFramePr>
        <p:xfrm>
          <a:off x="945572" y="2090620"/>
          <a:ext cx="8799617" cy="1445995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8799617">
                  <a:extLst>
                    <a:ext uri="{9D8B030D-6E8A-4147-A177-3AD203B41FA5}">
                      <a16:colId xmlns:a16="http://schemas.microsoft.com/office/drawing/2014/main" val="1371015528"/>
                    </a:ext>
                  </a:extLst>
                </a:gridCol>
              </a:tblGrid>
              <a:tr h="1445995">
                <a:tc>
                  <a:txBody>
                    <a:bodyPr/>
                    <a:lstStyle/>
                    <a:p>
                      <a:pPr lvl="0"/>
                      <a:r>
                        <a:rPr lang="lt-LT" sz="2900" b="1" dirty="0">
                          <a:latin typeface="Arial" pitchFamily="34"/>
                          <a:cs typeface="Arial" pitchFamily="34"/>
                        </a:rPr>
                        <a:t>KAUNO TECHNOLOGIJOS UNIVERSITETAS</a:t>
                      </a:r>
                      <a:endParaRPr lang="en-GB" sz="2900" b="1" dirty="0">
                        <a:latin typeface="Arial" pitchFamily="34"/>
                        <a:cs typeface="Arial" pitchFamily="34"/>
                      </a:endParaRPr>
                    </a:p>
                  </a:txBody>
                  <a:tcPr marL="539998" marR="137160" marT="68580" marB="68580" anchor="ctr">
                    <a:lnL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545842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DAFC0E0-90D3-4FE1-4191-C7239A4F63A7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026319059"/>
              </p:ext>
            </p:extLst>
          </p:nvPr>
        </p:nvGraphicFramePr>
        <p:xfrm>
          <a:off x="945573" y="3536615"/>
          <a:ext cx="8799616" cy="5602620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8799616">
                  <a:extLst>
                    <a:ext uri="{9D8B030D-6E8A-4147-A177-3AD203B41FA5}">
                      <a16:colId xmlns:a16="http://schemas.microsoft.com/office/drawing/2014/main" val="1688022851"/>
                    </a:ext>
                  </a:extLst>
                </a:gridCol>
              </a:tblGrid>
              <a:tr h="5602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100" b="1" kern="1200" dirty="0">
                        <a:solidFill>
                          <a:srgbClr val="4852C4"/>
                        </a:solidFill>
                        <a:latin typeface="Arial" pitchFamily="34"/>
                        <a:cs typeface="Arial" pitchFamily="34"/>
                      </a:endParaRPr>
                    </a:p>
                  </a:txBody>
                  <a:tcPr marL="539998" marR="539998" marT="539998" marB="377994" anchor="b">
                    <a:lnL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8915015"/>
                  </a:ext>
                </a:extLst>
              </a:tr>
            </a:tbl>
          </a:graphicData>
        </a:graphic>
      </p:graphicFrame>
      <p:sp>
        <p:nvSpPr>
          <p:cNvPr id="12" name="Title 4">
            <a:extLst>
              <a:ext uri="{FF2B5EF4-FFF2-40B4-BE49-F238E27FC236}">
                <a16:creationId xmlns:a16="http://schemas.microsoft.com/office/drawing/2014/main" id="{10DAA8BF-0DB9-6328-2660-3928A11CAF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7199" y="3941686"/>
            <a:ext cx="7993232" cy="4868862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8100" b="1">
                <a:solidFill>
                  <a:srgbClr val="4852C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lt-LT" dirty="0"/>
              <a:t>Antraštė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1343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DD3A8E1-829E-49FD-BBD0-682AF5FE80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8288000" cy="10287000"/>
          </a:xfrm>
          <a:prstGeom prst="rect">
            <a:avLst/>
          </a:prstGeom>
        </p:spPr>
      </p:pic>
      <p:grpSp>
        <p:nvGrpSpPr>
          <p:cNvPr id="2" name="Group 5">
            <a:extLst>
              <a:ext uri="{FF2B5EF4-FFF2-40B4-BE49-F238E27FC236}">
                <a16:creationId xmlns:a16="http://schemas.microsoft.com/office/drawing/2014/main" id="{CDEB01FB-771B-37B3-9E9A-54B16315E83C}"/>
              </a:ext>
            </a:extLst>
          </p:cNvPr>
          <p:cNvGrpSpPr/>
          <p:nvPr userDrawn="1"/>
        </p:nvGrpSpPr>
        <p:grpSpPr>
          <a:xfrm rot="10800000">
            <a:off x="16163921" y="944567"/>
            <a:ext cx="1135849" cy="1133993"/>
            <a:chOff x="16168685" y="957267"/>
            <a:chExt cx="1135849" cy="1133993"/>
          </a:xfrm>
        </p:grpSpPr>
        <p:grpSp>
          <p:nvGrpSpPr>
            <p:cNvPr id="3" name="Group 6">
              <a:extLst>
                <a:ext uri="{FF2B5EF4-FFF2-40B4-BE49-F238E27FC236}">
                  <a16:creationId xmlns:a16="http://schemas.microsoft.com/office/drawing/2014/main" id="{5367AE2C-6770-4047-28C3-2AF27A6D8E5A}"/>
                </a:ext>
              </a:extLst>
            </p:cNvPr>
            <p:cNvGrpSpPr/>
            <p:nvPr/>
          </p:nvGrpSpPr>
          <p:grpSpPr>
            <a:xfrm>
              <a:off x="16494916" y="1270732"/>
              <a:ext cx="484440" cy="504483"/>
              <a:chOff x="16494916" y="1270732"/>
              <a:chExt cx="484440" cy="504483"/>
            </a:xfrm>
          </p:grpSpPr>
          <p:sp>
            <p:nvSpPr>
              <p:cNvPr id="6" name="Rectangle 3">
                <a:extLst>
                  <a:ext uri="{FF2B5EF4-FFF2-40B4-BE49-F238E27FC236}">
                    <a16:creationId xmlns:a16="http://schemas.microsoft.com/office/drawing/2014/main" id="{72991B50-9682-A8B7-63F9-1FCF5D7AF266}"/>
                  </a:ext>
                </a:extLst>
              </p:cNvPr>
              <p:cNvSpPr/>
              <p:nvPr/>
            </p:nvSpPr>
            <p:spPr>
              <a:xfrm>
                <a:off x="16494916" y="1270732"/>
                <a:ext cx="484430" cy="50448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019175"/>
                  <a:gd name="f7" fmla="val 985838"/>
                  <a:gd name="f8" fmla="+- 0 0 -90"/>
                  <a:gd name="f9" fmla="*/ f3 1 1019175"/>
                  <a:gd name="f10" fmla="*/ f4 1 985838"/>
                  <a:gd name="f11" fmla="+- f7 0 f5"/>
                  <a:gd name="f12" fmla="+- f6 0 f5"/>
                  <a:gd name="f13" fmla="*/ f8 f0 1"/>
                  <a:gd name="f14" fmla="*/ f12 1 1019175"/>
                  <a:gd name="f15" fmla="*/ f11 1 985838"/>
                  <a:gd name="f16" fmla="*/ 0 f12 1"/>
                  <a:gd name="f17" fmla="*/ 0 f11 1"/>
                  <a:gd name="f18" fmla="*/ 1019175 f12 1"/>
                  <a:gd name="f19" fmla="*/ 985838 f11 1"/>
                  <a:gd name="f20" fmla="*/ f13 1 f2"/>
                  <a:gd name="f21" fmla="*/ f16 1 1019175"/>
                  <a:gd name="f22" fmla="*/ f17 1 985838"/>
                  <a:gd name="f23" fmla="*/ f18 1 1019175"/>
                  <a:gd name="f24" fmla="*/ f19 1 985838"/>
                  <a:gd name="f25" fmla="*/ f5 1 f14"/>
                  <a:gd name="f26" fmla="*/ f6 1 f14"/>
                  <a:gd name="f27" fmla="*/ f5 1 f15"/>
                  <a:gd name="f28" fmla="*/ f7 1 f15"/>
                  <a:gd name="f29" fmla="+- f20 0 f1"/>
                  <a:gd name="f30" fmla="*/ f21 1 f14"/>
                  <a:gd name="f31" fmla="*/ f22 1 f15"/>
                  <a:gd name="f32" fmla="*/ f23 1 f14"/>
                  <a:gd name="f33" fmla="*/ f24 1 f15"/>
                  <a:gd name="f34" fmla="*/ f25 f9 1"/>
                  <a:gd name="f35" fmla="*/ f26 f9 1"/>
                  <a:gd name="f36" fmla="*/ f28 f10 1"/>
                  <a:gd name="f37" fmla="*/ f27 f10 1"/>
                  <a:gd name="f38" fmla="*/ f30 f9 1"/>
                  <a:gd name="f39" fmla="*/ f31 f10 1"/>
                  <a:gd name="f40" fmla="*/ f32 f9 1"/>
                  <a:gd name="f41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38" y="f39"/>
                  </a:cxn>
                  <a:cxn ang="f29">
                    <a:pos x="f40" y="f39"/>
                  </a:cxn>
                  <a:cxn ang="f29">
                    <a:pos x="f40" y="f41"/>
                  </a:cxn>
                </a:cxnLst>
                <a:rect l="f34" t="f37" r="f35" b="f36"/>
                <a:pathLst>
                  <a:path w="1019175" h="985838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7"/>
                    </a:lnTo>
                  </a:path>
                </a:pathLst>
              </a:custGeom>
              <a:noFill/>
              <a:ln w="12701" cap="flat">
                <a:solidFill>
                  <a:srgbClr val="FFFFFF"/>
                </a:solidFill>
                <a:prstDash val="solid"/>
                <a:miter/>
              </a:ln>
            </p:spPr>
            <p:txBody>
              <a:bodyPr vert="horz" wrap="square" lIns="137160" tIns="68580" rIns="137160" bIns="68580" anchor="ctr" anchorCtr="1" compatLnSpc="1">
                <a:noAutofit/>
              </a:bodyPr>
              <a:lstStyle/>
              <a:p>
                <a:pPr marL="0" marR="0" lvl="0" indent="0" algn="ctr" defTabSz="13716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2700" b="0" i="0" u="none" strike="noStrike" kern="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cxnSp>
            <p:nvCxnSpPr>
              <p:cNvPr id="7" name="Straight Connector 9">
                <a:extLst>
                  <a:ext uri="{FF2B5EF4-FFF2-40B4-BE49-F238E27FC236}">
                    <a16:creationId xmlns:a16="http://schemas.microsoft.com/office/drawing/2014/main" id="{54FDCCF9-F5FF-F89A-CFDA-542682ECC47A}"/>
                  </a:ext>
                </a:extLst>
              </p:cNvPr>
              <p:cNvCxnSpPr/>
              <p:nvPr/>
            </p:nvCxnSpPr>
            <p:spPr>
              <a:xfrm flipV="1">
                <a:off x="16494916" y="1274298"/>
                <a:ext cx="484440" cy="484440"/>
              </a:xfrm>
              <a:prstGeom prst="straightConnector1">
                <a:avLst/>
              </a:prstGeom>
              <a:noFill/>
              <a:ln w="12701" cap="flat">
                <a:solidFill>
                  <a:srgbClr val="FFFFFF"/>
                </a:solidFill>
                <a:prstDash val="solid"/>
                <a:miter/>
              </a:ln>
            </p:spPr>
          </p:cxn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1CDA6A2-FAC0-DB3F-0ED6-82C75F5AA000}"/>
                </a:ext>
              </a:extLst>
            </p:cNvPr>
            <p:cNvSpPr/>
            <p:nvPr/>
          </p:nvSpPr>
          <p:spPr>
            <a:xfrm>
              <a:off x="16168685" y="957267"/>
              <a:ext cx="1135849" cy="1133993"/>
            </a:xfrm>
            <a:prstGeom prst="rect">
              <a:avLst/>
            </a:prstGeom>
            <a:noFill/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37160" tIns="68580" rIns="137160" bIns="68580" anchor="ctr" anchorCtr="1" compatLnSpc="1">
              <a:noAutofit/>
            </a:bodyPr>
            <a:lstStyle/>
            <a:p>
              <a:pPr marL="0" marR="0" lvl="0" indent="0" algn="ctr" defTabSz="13716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27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graphicFrame>
        <p:nvGraphicFramePr>
          <p:cNvPr id="8" name="Table 3">
            <a:extLst>
              <a:ext uri="{FF2B5EF4-FFF2-40B4-BE49-F238E27FC236}">
                <a16:creationId xmlns:a16="http://schemas.microsoft.com/office/drawing/2014/main" id="{822E643B-045F-BF27-28A6-69224EE483B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20668237"/>
              </p:ext>
            </p:extLst>
          </p:nvPr>
        </p:nvGraphicFramePr>
        <p:xfrm>
          <a:off x="988228" y="2090620"/>
          <a:ext cx="16311542" cy="1445995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16311542">
                  <a:extLst>
                    <a:ext uri="{9D8B030D-6E8A-4147-A177-3AD203B41FA5}">
                      <a16:colId xmlns:a16="http://schemas.microsoft.com/office/drawing/2014/main" val="4181120554"/>
                    </a:ext>
                  </a:extLst>
                </a:gridCol>
              </a:tblGrid>
              <a:tr h="1445995">
                <a:tc>
                  <a:txBody>
                    <a:bodyPr/>
                    <a:lstStyle/>
                    <a:p>
                      <a:pPr lvl="0"/>
                      <a:r>
                        <a:rPr lang="lt-LT" sz="3000" b="1" dirty="0">
                          <a:solidFill>
                            <a:srgbClr val="FFFFFF"/>
                          </a:solidFill>
                          <a:latin typeface="Arial" pitchFamily="34"/>
                          <a:cs typeface="Arial" pitchFamily="34"/>
                        </a:rPr>
                        <a:t>UŽ KIEKVIENOS TECHNOLOGIJOS – ŽMOGUS</a:t>
                      </a:r>
                      <a:endParaRPr lang="en-GB" sz="3000" b="1" dirty="0">
                        <a:solidFill>
                          <a:srgbClr val="FFFFFF"/>
                        </a:solidFill>
                        <a:latin typeface="Arial" pitchFamily="34"/>
                        <a:cs typeface="Arial" pitchFamily="34"/>
                      </a:endParaRPr>
                    </a:p>
                  </a:txBody>
                  <a:tcPr marL="539998" marR="137160" marT="68580" marB="68580" anchor="ctr">
                    <a:lnL w="1270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8014768"/>
                  </a:ext>
                </a:extLst>
              </a:tr>
            </a:tbl>
          </a:graphicData>
        </a:graphic>
      </p:graphicFrame>
      <p:graphicFrame>
        <p:nvGraphicFramePr>
          <p:cNvPr id="9" name="Table 10">
            <a:extLst>
              <a:ext uri="{FF2B5EF4-FFF2-40B4-BE49-F238E27FC236}">
                <a16:creationId xmlns:a16="http://schemas.microsoft.com/office/drawing/2014/main" id="{CCF9A4BF-2144-2537-05A6-B9283DDB1BE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54848583"/>
              </p:ext>
            </p:extLst>
          </p:nvPr>
        </p:nvGraphicFramePr>
        <p:xfrm>
          <a:off x="988228" y="3536615"/>
          <a:ext cx="16311542" cy="5163502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16311542">
                  <a:extLst>
                    <a:ext uri="{9D8B030D-6E8A-4147-A177-3AD203B41FA5}">
                      <a16:colId xmlns:a16="http://schemas.microsoft.com/office/drawing/2014/main" val="895597630"/>
                    </a:ext>
                  </a:extLst>
                </a:gridCol>
              </a:tblGrid>
              <a:tr h="5163502">
                <a:tc>
                  <a:txBody>
                    <a:bodyPr/>
                    <a:lstStyle/>
                    <a:p>
                      <a:pPr lvl="0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en-US" sz="9800" b="1" kern="1200" dirty="0">
                        <a:solidFill>
                          <a:srgbClr val="FFFFFF"/>
                        </a:solidFill>
                        <a:latin typeface="Arial" pitchFamily="34"/>
                        <a:cs typeface="Arial" pitchFamily="34"/>
                      </a:endParaRPr>
                    </a:p>
                  </a:txBody>
                  <a:tcPr marL="539998" marR="539998" marT="539998" marB="377994" anchor="b">
                    <a:lnL w="1270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7185798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876C1558-1B24-FB14-7110-5CC852B1A68A}"/>
              </a:ext>
            </a:extLst>
          </p:cNvPr>
          <p:cNvSpPr txBox="1"/>
          <p:nvPr userDrawn="1"/>
        </p:nvSpPr>
        <p:spPr>
          <a:xfrm>
            <a:off x="4376678" y="8993648"/>
            <a:ext cx="95346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i="0" u="none" strike="noStrike" kern="1200" baseline="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ATSAKINGUMAS</a:t>
            </a:r>
            <a:r>
              <a:rPr lang="lt-LT" sz="1500" b="1" i="0" u="none" strike="noStrike" kern="12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PROFESIONALUMAS  |  INOVATYVUMAS  |  BENDRYSTĖ</a:t>
            </a:r>
            <a:endParaRPr lang="en-US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524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DD3A8E1-829E-49FD-BBD0-682AF5FE80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8288000" cy="10287000"/>
          </a:xfrm>
          <a:prstGeom prst="rect">
            <a:avLst/>
          </a:prstGeom>
        </p:spPr>
      </p:pic>
      <p:grpSp>
        <p:nvGrpSpPr>
          <p:cNvPr id="2" name="Group 5">
            <a:extLst>
              <a:ext uri="{FF2B5EF4-FFF2-40B4-BE49-F238E27FC236}">
                <a16:creationId xmlns:a16="http://schemas.microsoft.com/office/drawing/2014/main" id="{CDEB01FB-771B-37B3-9E9A-54B16315E83C}"/>
              </a:ext>
            </a:extLst>
          </p:cNvPr>
          <p:cNvGrpSpPr/>
          <p:nvPr userDrawn="1"/>
        </p:nvGrpSpPr>
        <p:grpSpPr>
          <a:xfrm rot="10800000">
            <a:off x="16163921" y="944567"/>
            <a:ext cx="1135849" cy="1133993"/>
            <a:chOff x="16168685" y="957267"/>
            <a:chExt cx="1135849" cy="1133993"/>
          </a:xfrm>
        </p:grpSpPr>
        <p:grpSp>
          <p:nvGrpSpPr>
            <p:cNvPr id="3" name="Group 6">
              <a:extLst>
                <a:ext uri="{FF2B5EF4-FFF2-40B4-BE49-F238E27FC236}">
                  <a16:creationId xmlns:a16="http://schemas.microsoft.com/office/drawing/2014/main" id="{5367AE2C-6770-4047-28C3-2AF27A6D8E5A}"/>
                </a:ext>
              </a:extLst>
            </p:cNvPr>
            <p:cNvGrpSpPr/>
            <p:nvPr/>
          </p:nvGrpSpPr>
          <p:grpSpPr>
            <a:xfrm>
              <a:off x="16494916" y="1270732"/>
              <a:ext cx="484440" cy="504483"/>
              <a:chOff x="16494916" y="1270732"/>
              <a:chExt cx="484440" cy="504483"/>
            </a:xfrm>
          </p:grpSpPr>
          <p:sp>
            <p:nvSpPr>
              <p:cNvPr id="6" name="Rectangle 3">
                <a:extLst>
                  <a:ext uri="{FF2B5EF4-FFF2-40B4-BE49-F238E27FC236}">
                    <a16:creationId xmlns:a16="http://schemas.microsoft.com/office/drawing/2014/main" id="{72991B50-9682-A8B7-63F9-1FCF5D7AF266}"/>
                  </a:ext>
                </a:extLst>
              </p:cNvPr>
              <p:cNvSpPr/>
              <p:nvPr/>
            </p:nvSpPr>
            <p:spPr>
              <a:xfrm>
                <a:off x="16494916" y="1270732"/>
                <a:ext cx="484430" cy="50448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019175"/>
                  <a:gd name="f7" fmla="val 985838"/>
                  <a:gd name="f8" fmla="+- 0 0 -90"/>
                  <a:gd name="f9" fmla="*/ f3 1 1019175"/>
                  <a:gd name="f10" fmla="*/ f4 1 985838"/>
                  <a:gd name="f11" fmla="+- f7 0 f5"/>
                  <a:gd name="f12" fmla="+- f6 0 f5"/>
                  <a:gd name="f13" fmla="*/ f8 f0 1"/>
                  <a:gd name="f14" fmla="*/ f12 1 1019175"/>
                  <a:gd name="f15" fmla="*/ f11 1 985838"/>
                  <a:gd name="f16" fmla="*/ 0 f12 1"/>
                  <a:gd name="f17" fmla="*/ 0 f11 1"/>
                  <a:gd name="f18" fmla="*/ 1019175 f12 1"/>
                  <a:gd name="f19" fmla="*/ 985838 f11 1"/>
                  <a:gd name="f20" fmla="*/ f13 1 f2"/>
                  <a:gd name="f21" fmla="*/ f16 1 1019175"/>
                  <a:gd name="f22" fmla="*/ f17 1 985838"/>
                  <a:gd name="f23" fmla="*/ f18 1 1019175"/>
                  <a:gd name="f24" fmla="*/ f19 1 985838"/>
                  <a:gd name="f25" fmla="*/ f5 1 f14"/>
                  <a:gd name="f26" fmla="*/ f6 1 f14"/>
                  <a:gd name="f27" fmla="*/ f5 1 f15"/>
                  <a:gd name="f28" fmla="*/ f7 1 f15"/>
                  <a:gd name="f29" fmla="+- f20 0 f1"/>
                  <a:gd name="f30" fmla="*/ f21 1 f14"/>
                  <a:gd name="f31" fmla="*/ f22 1 f15"/>
                  <a:gd name="f32" fmla="*/ f23 1 f14"/>
                  <a:gd name="f33" fmla="*/ f24 1 f15"/>
                  <a:gd name="f34" fmla="*/ f25 f9 1"/>
                  <a:gd name="f35" fmla="*/ f26 f9 1"/>
                  <a:gd name="f36" fmla="*/ f28 f10 1"/>
                  <a:gd name="f37" fmla="*/ f27 f10 1"/>
                  <a:gd name="f38" fmla="*/ f30 f9 1"/>
                  <a:gd name="f39" fmla="*/ f31 f10 1"/>
                  <a:gd name="f40" fmla="*/ f32 f9 1"/>
                  <a:gd name="f41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38" y="f39"/>
                  </a:cxn>
                  <a:cxn ang="f29">
                    <a:pos x="f40" y="f39"/>
                  </a:cxn>
                  <a:cxn ang="f29">
                    <a:pos x="f40" y="f41"/>
                  </a:cxn>
                </a:cxnLst>
                <a:rect l="f34" t="f37" r="f35" b="f36"/>
                <a:pathLst>
                  <a:path w="1019175" h="985838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7"/>
                    </a:lnTo>
                  </a:path>
                </a:pathLst>
              </a:custGeom>
              <a:noFill/>
              <a:ln w="12701" cap="flat">
                <a:solidFill>
                  <a:srgbClr val="FFFFFF"/>
                </a:solidFill>
                <a:prstDash val="solid"/>
                <a:miter/>
              </a:ln>
            </p:spPr>
            <p:txBody>
              <a:bodyPr vert="horz" wrap="square" lIns="137160" tIns="68580" rIns="137160" bIns="68580" anchor="ctr" anchorCtr="1" compatLnSpc="1">
                <a:noAutofit/>
              </a:bodyPr>
              <a:lstStyle/>
              <a:p>
                <a:pPr marL="0" marR="0" lvl="0" indent="0" algn="ctr" defTabSz="13716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2700" b="0" i="0" u="none" strike="noStrike" kern="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cxnSp>
            <p:nvCxnSpPr>
              <p:cNvPr id="7" name="Straight Connector 9">
                <a:extLst>
                  <a:ext uri="{FF2B5EF4-FFF2-40B4-BE49-F238E27FC236}">
                    <a16:creationId xmlns:a16="http://schemas.microsoft.com/office/drawing/2014/main" id="{54FDCCF9-F5FF-F89A-CFDA-542682ECC47A}"/>
                  </a:ext>
                </a:extLst>
              </p:cNvPr>
              <p:cNvCxnSpPr/>
              <p:nvPr/>
            </p:nvCxnSpPr>
            <p:spPr>
              <a:xfrm flipV="1">
                <a:off x="16494916" y="1274298"/>
                <a:ext cx="484440" cy="484440"/>
              </a:xfrm>
              <a:prstGeom prst="straightConnector1">
                <a:avLst/>
              </a:prstGeom>
              <a:noFill/>
              <a:ln w="12701" cap="flat">
                <a:solidFill>
                  <a:srgbClr val="FFFFFF"/>
                </a:solidFill>
                <a:prstDash val="solid"/>
                <a:miter/>
              </a:ln>
            </p:spPr>
          </p:cxn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1CDA6A2-FAC0-DB3F-0ED6-82C75F5AA000}"/>
                </a:ext>
              </a:extLst>
            </p:cNvPr>
            <p:cNvSpPr/>
            <p:nvPr/>
          </p:nvSpPr>
          <p:spPr>
            <a:xfrm>
              <a:off x="16168685" y="957267"/>
              <a:ext cx="1135849" cy="1133993"/>
            </a:xfrm>
            <a:prstGeom prst="rect">
              <a:avLst/>
            </a:prstGeom>
            <a:noFill/>
            <a:ln w="12701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37160" tIns="68580" rIns="137160" bIns="68580" anchor="ctr" anchorCtr="1" compatLnSpc="1">
              <a:noAutofit/>
            </a:bodyPr>
            <a:lstStyle/>
            <a:p>
              <a:pPr marL="0" marR="0" lvl="0" indent="0" algn="ctr" defTabSz="13716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GB" sz="27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graphicFrame>
        <p:nvGraphicFramePr>
          <p:cNvPr id="8" name="Table 3">
            <a:extLst>
              <a:ext uri="{FF2B5EF4-FFF2-40B4-BE49-F238E27FC236}">
                <a16:creationId xmlns:a16="http://schemas.microsoft.com/office/drawing/2014/main" id="{822E643B-045F-BF27-28A6-69224EE483B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20668237"/>
              </p:ext>
            </p:extLst>
          </p:nvPr>
        </p:nvGraphicFramePr>
        <p:xfrm>
          <a:off x="988228" y="2090620"/>
          <a:ext cx="16311542" cy="1445995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16311542">
                  <a:extLst>
                    <a:ext uri="{9D8B030D-6E8A-4147-A177-3AD203B41FA5}">
                      <a16:colId xmlns:a16="http://schemas.microsoft.com/office/drawing/2014/main" val="4181120554"/>
                    </a:ext>
                  </a:extLst>
                </a:gridCol>
              </a:tblGrid>
              <a:tr h="1445995">
                <a:tc>
                  <a:txBody>
                    <a:bodyPr/>
                    <a:lstStyle/>
                    <a:p>
                      <a:pPr lvl="0"/>
                      <a:r>
                        <a:rPr lang="lt-LT" sz="3000" b="1" dirty="0">
                          <a:solidFill>
                            <a:srgbClr val="FFFFFF"/>
                          </a:solidFill>
                          <a:latin typeface="Arial" pitchFamily="34"/>
                          <a:cs typeface="Arial" pitchFamily="34"/>
                        </a:rPr>
                        <a:t>UŽ KIEKVIENOS TECHNOLOGIJOS – ŽMOGUS</a:t>
                      </a:r>
                      <a:endParaRPr lang="en-GB" sz="3000" b="1" dirty="0">
                        <a:solidFill>
                          <a:srgbClr val="FFFFFF"/>
                        </a:solidFill>
                        <a:latin typeface="Arial" pitchFamily="34"/>
                        <a:cs typeface="Arial" pitchFamily="34"/>
                      </a:endParaRPr>
                    </a:p>
                  </a:txBody>
                  <a:tcPr marL="539998" marR="137160" marT="68580" marB="68580" anchor="ctr">
                    <a:lnL w="1270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8014768"/>
                  </a:ext>
                </a:extLst>
              </a:tr>
            </a:tbl>
          </a:graphicData>
        </a:graphic>
      </p:graphicFrame>
      <p:graphicFrame>
        <p:nvGraphicFramePr>
          <p:cNvPr id="9" name="Table 10">
            <a:extLst>
              <a:ext uri="{FF2B5EF4-FFF2-40B4-BE49-F238E27FC236}">
                <a16:creationId xmlns:a16="http://schemas.microsoft.com/office/drawing/2014/main" id="{CCF9A4BF-2144-2537-05A6-B9283DDB1BE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54848583"/>
              </p:ext>
            </p:extLst>
          </p:nvPr>
        </p:nvGraphicFramePr>
        <p:xfrm>
          <a:off x="988228" y="3536615"/>
          <a:ext cx="16311542" cy="5163502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16311542">
                  <a:extLst>
                    <a:ext uri="{9D8B030D-6E8A-4147-A177-3AD203B41FA5}">
                      <a16:colId xmlns:a16="http://schemas.microsoft.com/office/drawing/2014/main" val="895597630"/>
                    </a:ext>
                  </a:extLst>
                </a:gridCol>
              </a:tblGrid>
              <a:tr h="5163502">
                <a:tc>
                  <a:txBody>
                    <a:bodyPr/>
                    <a:lstStyle/>
                    <a:p>
                      <a:pPr lvl="0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en-US" sz="9800" b="1" kern="1200" dirty="0">
                        <a:solidFill>
                          <a:srgbClr val="FFFFFF"/>
                        </a:solidFill>
                        <a:latin typeface="Arial" pitchFamily="34"/>
                        <a:cs typeface="Arial" pitchFamily="34"/>
                      </a:endParaRPr>
                    </a:p>
                  </a:txBody>
                  <a:tcPr marL="539998" marR="539998" marT="539998" marB="377994" anchor="b">
                    <a:lnL w="1270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7185798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876C1558-1B24-FB14-7110-5CC852B1A68A}"/>
              </a:ext>
            </a:extLst>
          </p:cNvPr>
          <p:cNvSpPr txBox="1"/>
          <p:nvPr userDrawn="1"/>
        </p:nvSpPr>
        <p:spPr>
          <a:xfrm>
            <a:off x="682792" y="9016781"/>
            <a:ext cx="169224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i="0" u="none" strike="noStrike" kern="1200" baseline="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TARPTAUTIŠKUMAS</a:t>
            </a:r>
            <a:r>
              <a:rPr lang="lt-LT" sz="1500" b="1" i="0" u="none" strike="noStrike" kern="12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TVARUMAS  |  </a:t>
            </a:r>
            <a:r>
              <a:rPr lang="en-US" sz="1500" b="1" i="0" u="none" strike="noStrike" kern="1200" baseline="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TARPDISCIPLINIŠKUMAS</a:t>
            </a:r>
            <a:r>
              <a:rPr lang="lt-LT" sz="1500" b="1" i="0" u="none" strike="noStrike" kern="12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</a:t>
            </a:r>
            <a:r>
              <a:rPr lang="en-US" sz="1500" b="1" i="0" u="none" strike="noStrike" kern="1200" baseline="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ANTREPRENERIŠKUMAS</a:t>
            </a:r>
            <a:r>
              <a:rPr lang="lt-LT" sz="1500" b="1" i="0" u="none" strike="noStrike" kern="12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Į</a:t>
            </a:r>
            <a:r>
              <a:rPr lang="en-US" sz="1500" b="1" i="0" u="none" strike="noStrike" kern="1200" baseline="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GALINANTI</a:t>
            </a:r>
            <a:r>
              <a:rPr lang="en-US" sz="1500" b="1" i="0" u="none" strike="noStrike" kern="12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500" b="1" i="0" u="none" strike="noStrike" kern="1200" baseline="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APLINKA</a:t>
            </a:r>
            <a:endParaRPr lang="en-US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2666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8B80A5-715C-82AF-7431-04A127B684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" y="0"/>
            <a:ext cx="18284298" cy="10287000"/>
          </a:xfrm>
          <a:prstGeom prst="rect">
            <a:avLst/>
          </a:prstGeom>
        </p:spPr>
      </p:pic>
      <p:grpSp>
        <p:nvGrpSpPr>
          <p:cNvPr id="5" name="Group 6">
            <a:extLst>
              <a:ext uri="{FF2B5EF4-FFF2-40B4-BE49-F238E27FC236}">
                <a16:creationId xmlns:a16="http://schemas.microsoft.com/office/drawing/2014/main" id="{607A6426-B12B-4340-6B96-4A3FEA996734}"/>
              </a:ext>
            </a:extLst>
          </p:cNvPr>
          <p:cNvGrpSpPr/>
          <p:nvPr userDrawn="1"/>
        </p:nvGrpSpPr>
        <p:grpSpPr>
          <a:xfrm>
            <a:off x="16524368" y="936765"/>
            <a:ext cx="775402" cy="774140"/>
            <a:chOff x="16524368" y="936765"/>
            <a:chExt cx="775402" cy="774140"/>
          </a:xfrm>
        </p:grpSpPr>
        <p:grpSp>
          <p:nvGrpSpPr>
            <p:cNvPr id="14" name="Group 7">
              <a:extLst>
                <a:ext uri="{FF2B5EF4-FFF2-40B4-BE49-F238E27FC236}">
                  <a16:creationId xmlns:a16="http://schemas.microsoft.com/office/drawing/2014/main" id="{2E0864DC-DFB7-9A3A-A328-75D930D32566}"/>
                </a:ext>
              </a:extLst>
            </p:cNvPr>
            <p:cNvGrpSpPr/>
            <p:nvPr/>
          </p:nvGrpSpPr>
          <p:grpSpPr>
            <a:xfrm>
              <a:off x="16746348" y="1152536"/>
              <a:ext cx="330721" cy="344390"/>
              <a:chOff x="16746348" y="1152536"/>
              <a:chExt cx="330721" cy="344390"/>
            </a:xfrm>
          </p:grpSpPr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15374031-1212-3404-5AC9-422BF0685113}"/>
                  </a:ext>
                </a:extLst>
              </p:cNvPr>
              <p:cNvSpPr/>
              <p:nvPr/>
            </p:nvSpPr>
            <p:spPr>
              <a:xfrm rot="10799991">
                <a:off x="16746348" y="1152536"/>
                <a:ext cx="330701" cy="34439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019175"/>
                  <a:gd name="f7" fmla="val 985838"/>
                  <a:gd name="f8" fmla="+- 0 0 -90"/>
                  <a:gd name="f9" fmla="*/ f3 1 1019175"/>
                  <a:gd name="f10" fmla="*/ f4 1 985838"/>
                  <a:gd name="f11" fmla="+- f7 0 f5"/>
                  <a:gd name="f12" fmla="+- f6 0 f5"/>
                  <a:gd name="f13" fmla="*/ f8 f0 1"/>
                  <a:gd name="f14" fmla="*/ f12 1 1019175"/>
                  <a:gd name="f15" fmla="*/ f11 1 985838"/>
                  <a:gd name="f16" fmla="*/ 0 f12 1"/>
                  <a:gd name="f17" fmla="*/ 0 f11 1"/>
                  <a:gd name="f18" fmla="*/ 1019175 f12 1"/>
                  <a:gd name="f19" fmla="*/ 985838 f11 1"/>
                  <a:gd name="f20" fmla="*/ f13 1 f2"/>
                  <a:gd name="f21" fmla="*/ f16 1 1019175"/>
                  <a:gd name="f22" fmla="*/ f17 1 985838"/>
                  <a:gd name="f23" fmla="*/ f18 1 1019175"/>
                  <a:gd name="f24" fmla="*/ f19 1 985838"/>
                  <a:gd name="f25" fmla="*/ f5 1 f14"/>
                  <a:gd name="f26" fmla="*/ f6 1 f14"/>
                  <a:gd name="f27" fmla="*/ f5 1 f15"/>
                  <a:gd name="f28" fmla="*/ f7 1 f15"/>
                  <a:gd name="f29" fmla="+- f20 0 f1"/>
                  <a:gd name="f30" fmla="*/ f21 1 f14"/>
                  <a:gd name="f31" fmla="*/ f22 1 f15"/>
                  <a:gd name="f32" fmla="*/ f23 1 f14"/>
                  <a:gd name="f33" fmla="*/ f24 1 f15"/>
                  <a:gd name="f34" fmla="*/ f25 f9 1"/>
                  <a:gd name="f35" fmla="*/ f26 f9 1"/>
                  <a:gd name="f36" fmla="*/ f28 f10 1"/>
                  <a:gd name="f37" fmla="*/ f27 f10 1"/>
                  <a:gd name="f38" fmla="*/ f30 f9 1"/>
                  <a:gd name="f39" fmla="*/ f31 f10 1"/>
                  <a:gd name="f40" fmla="*/ f32 f9 1"/>
                  <a:gd name="f41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38" y="f39"/>
                  </a:cxn>
                  <a:cxn ang="f29">
                    <a:pos x="f40" y="f39"/>
                  </a:cxn>
                  <a:cxn ang="f29">
                    <a:pos x="f40" y="f41"/>
                  </a:cxn>
                </a:cxnLst>
                <a:rect l="f34" t="f37" r="f35" b="f36"/>
                <a:pathLst>
                  <a:path w="1019175" h="985838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7"/>
                    </a:lnTo>
                  </a:path>
                </a:pathLst>
              </a:custGeom>
              <a:noFill/>
              <a:ln w="19046" cap="flat">
                <a:solidFill>
                  <a:schemeClr val="bg1"/>
                </a:solidFill>
                <a:prstDash val="solid"/>
                <a:miter/>
              </a:ln>
            </p:spPr>
            <p:txBody>
              <a:bodyPr vert="horz" wrap="square" lIns="137160" tIns="68580" rIns="137160" bIns="68580" anchor="ctr" anchorCtr="1" compatLnSpc="1">
                <a:noAutofit/>
              </a:bodyPr>
              <a:lstStyle/>
              <a:p>
                <a:pPr marL="0" marR="0" lvl="0" indent="0" algn="ctr" defTabSz="13716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2700" b="0" i="0" u="none" strike="noStrike" kern="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cxnSp>
            <p:nvCxnSpPr>
              <p:cNvPr id="17" name="Straight Connector 11">
                <a:extLst>
                  <a:ext uri="{FF2B5EF4-FFF2-40B4-BE49-F238E27FC236}">
                    <a16:creationId xmlns:a16="http://schemas.microsoft.com/office/drawing/2014/main" id="{D20AEFF3-8279-350E-6523-BA375F28EC42}"/>
                  </a:ext>
                </a:extLst>
              </p:cNvPr>
              <p:cNvCxnSpPr/>
              <p:nvPr/>
            </p:nvCxnSpPr>
            <p:spPr>
              <a:xfrm rot="10800009" flipV="1">
                <a:off x="16746376" y="1163793"/>
                <a:ext cx="330693" cy="330702"/>
              </a:xfrm>
              <a:prstGeom prst="straightConnector1">
                <a:avLst/>
              </a:prstGeom>
              <a:noFill/>
              <a:ln w="19046" cap="flat">
                <a:solidFill>
                  <a:schemeClr val="bg1"/>
                </a:solidFill>
                <a:prstDash val="solid"/>
                <a:miter/>
              </a:ln>
            </p:spPr>
          </p:cxnSp>
        </p:grp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C022E1EE-368A-B75B-0DA4-A7B08FCC75D5}"/>
                </a:ext>
              </a:extLst>
            </p:cNvPr>
            <p:cNvSpPr/>
            <p:nvPr/>
          </p:nvSpPr>
          <p:spPr>
            <a:xfrm rot="10799991">
              <a:off x="16524368" y="936765"/>
              <a:ext cx="775402" cy="774140"/>
            </a:xfrm>
            <a:prstGeom prst="rect">
              <a:avLst/>
            </a:prstGeom>
            <a:noFill/>
            <a:ln w="19046" cap="flat">
              <a:solidFill>
                <a:schemeClr val="bg1"/>
              </a:solidFill>
              <a:prstDash val="solid"/>
              <a:miter/>
            </a:ln>
          </p:spPr>
          <p:txBody>
            <a:bodyPr vert="horz" wrap="square" lIns="137160" tIns="68580" rIns="137160" bIns="68580" anchor="ctr" anchorCtr="1" compatLnSpc="1">
              <a:noAutofit/>
            </a:bodyPr>
            <a:lstStyle/>
            <a:p>
              <a:pPr marL="0" marR="0" lvl="0" indent="0" algn="ctr" defTabSz="13716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7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49952BB5-C6BE-0875-3F09-426CB0A235C7}"/>
              </a:ext>
            </a:extLst>
          </p:cNvPr>
          <p:cNvCxnSpPr/>
          <p:nvPr userDrawn="1"/>
        </p:nvCxnSpPr>
        <p:spPr>
          <a:xfrm>
            <a:off x="988219" y="936784"/>
            <a:ext cx="16311561" cy="0"/>
          </a:xfrm>
          <a:prstGeom prst="straightConnector1">
            <a:avLst/>
          </a:prstGeom>
          <a:noFill/>
          <a:ln w="19046" cap="flat">
            <a:solidFill>
              <a:schemeClr val="bg1"/>
            </a:solidFill>
            <a:prstDash val="solid"/>
            <a:miter/>
          </a:ln>
        </p:spPr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FAFADA-410E-E3E1-4D8A-29E5396F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18219"/>
            <a:ext cx="14950621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28FC0F5E-65BC-34CF-7AC9-32C3BF4FC10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88211" y="2743836"/>
            <a:ext cx="16311561" cy="5989857"/>
          </a:xfrm>
          <a:prstGeom prst="rect">
            <a:avLst/>
          </a:prstGeom>
        </p:spPr>
        <p:txBody>
          <a:bodyPr/>
          <a:lstStyle>
            <a:lvl1pPr marL="514350" indent="-514350">
              <a:buFont typeface="Arial" panose="020B0604020202020204" pitchFamily="34" charset="0"/>
              <a:buNone/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>
                <a:solidFill>
                  <a:schemeClr val="bg1"/>
                </a:solidFill>
              </a:defRPr>
            </a:lvl2pPr>
            <a:lvl3pPr marL="1371600" indent="0">
              <a:buNone/>
              <a:defRPr>
                <a:solidFill>
                  <a:schemeClr val="bg1"/>
                </a:solidFill>
              </a:defRPr>
            </a:lvl3pPr>
            <a:lvl4pPr marL="2057400" indent="0">
              <a:buNone/>
              <a:defRPr>
                <a:solidFill>
                  <a:schemeClr val="bg1"/>
                </a:solidFill>
              </a:defRPr>
            </a:lvl4pPr>
            <a:lvl5pPr marL="27432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lt-LT" noProof="0" dirty="0"/>
              <a:t>Tekstas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21B57F-C7D3-685A-11C1-9D15687BF55D}"/>
              </a:ext>
            </a:extLst>
          </p:cNvPr>
          <p:cNvSpPr txBox="1"/>
          <p:nvPr userDrawn="1"/>
        </p:nvSpPr>
        <p:spPr>
          <a:xfrm>
            <a:off x="682792" y="9016781"/>
            <a:ext cx="169224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i="0" u="none" strike="noStrike" kern="1200" baseline="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TARPTAUTIŠKUMAS</a:t>
            </a:r>
            <a:r>
              <a:rPr lang="lt-LT" sz="1500" b="1" i="0" u="none" strike="noStrike" kern="12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TVARUMAS  |  </a:t>
            </a:r>
            <a:r>
              <a:rPr lang="en-US" sz="1500" b="1" i="0" u="none" strike="noStrike" kern="1200" baseline="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TARPDISCIPLINIŠKUMAS</a:t>
            </a:r>
            <a:r>
              <a:rPr lang="lt-LT" sz="1500" b="1" i="0" u="none" strike="noStrike" kern="12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</a:t>
            </a:r>
            <a:r>
              <a:rPr lang="en-US" sz="1500" b="1" i="0" u="none" strike="noStrike" kern="1200" baseline="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ANTREPRENERIŠKUMAS</a:t>
            </a:r>
            <a:r>
              <a:rPr lang="lt-LT" sz="1500" b="1" i="0" u="none" strike="noStrike" kern="12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Į</a:t>
            </a:r>
            <a:r>
              <a:rPr lang="en-US" sz="1500" b="1" i="0" u="none" strike="noStrike" kern="1200" baseline="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GALINANTI</a:t>
            </a:r>
            <a:r>
              <a:rPr lang="en-US" sz="1500" b="1" i="0" u="none" strike="noStrike" kern="12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500" b="1" i="0" u="none" strike="noStrike" kern="1200" baseline="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APLINKA</a:t>
            </a:r>
            <a:endParaRPr lang="en-US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943985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8B80A5-715C-82AF-7431-04A127B684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" y="0"/>
            <a:ext cx="18284298" cy="10287000"/>
          </a:xfrm>
          <a:prstGeom prst="rect">
            <a:avLst/>
          </a:prstGeom>
        </p:spPr>
      </p:pic>
      <p:grpSp>
        <p:nvGrpSpPr>
          <p:cNvPr id="5" name="Group 6">
            <a:extLst>
              <a:ext uri="{FF2B5EF4-FFF2-40B4-BE49-F238E27FC236}">
                <a16:creationId xmlns:a16="http://schemas.microsoft.com/office/drawing/2014/main" id="{607A6426-B12B-4340-6B96-4A3FEA996734}"/>
              </a:ext>
            </a:extLst>
          </p:cNvPr>
          <p:cNvGrpSpPr/>
          <p:nvPr userDrawn="1"/>
        </p:nvGrpSpPr>
        <p:grpSpPr>
          <a:xfrm>
            <a:off x="16524368" y="936765"/>
            <a:ext cx="775402" cy="774140"/>
            <a:chOff x="16524368" y="936765"/>
            <a:chExt cx="775402" cy="774140"/>
          </a:xfrm>
        </p:grpSpPr>
        <p:grpSp>
          <p:nvGrpSpPr>
            <p:cNvPr id="14" name="Group 7">
              <a:extLst>
                <a:ext uri="{FF2B5EF4-FFF2-40B4-BE49-F238E27FC236}">
                  <a16:creationId xmlns:a16="http://schemas.microsoft.com/office/drawing/2014/main" id="{2E0864DC-DFB7-9A3A-A328-75D930D32566}"/>
                </a:ext>
              </a:extLst>
            </p:cNvPr>
            <p:cNvGrpSpPr/>
            <p:nvPr/>
          </p:nvGrpSpPr>
          <p:grpSpPr>
            <a:xfrm>
              <a:off x="16746348" y="1152536"/>
              <a:ext cx="330721" cy="344390"/>
              <a:chOff x="16746348" y="1152536"/>
              <a:chExt cx="330721" cy="344390"/>
            </a:xfrm>
          </p:grpSpPr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15374031-1212-3404-5AC9-422BF0685113}"/>
                  </a:ext>
                </a:extLst>
              </p:cNvPr>
              <p:cNvSpPr/>
              <p:nvPr/>
            </p:nvSpPr>
            <p:spPr>
              <a:xfrm rot="10799991">
                <a:off x="16746348" y="1152536"/>
                <a:ext cx="330701" cy="34439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019175"/>
                  <a:gd name="f7" fmla="val 985838"/>
                  <a:gd name="f8" fmla="+- 0 0 -90"/>
                  <a:gd name="f9" fmla="*/ f3 1 1019175"/>
                  <a:gd name="f10" fmla="*/ f4 1 985838"/>
                  <a:gd name="f11" fmla="+- f7 0 f5"/>
                  <a:gd name="f12" fmla="+- f6 0 f5"/>
                  <a:gd name="f13" fmla="*/ f8 f0 1"/>
                  <a:gd name="f14" fmla="*/ f12 1 1019175"/>
                  <a:gd name="f15" fmla="*/ f11 1 985838"/>
                  <a:gd name="f16" fmla="*/ 0 f12 1"/>
                  <a:gd name="f17" fmla="*/ 0 f11 1"/>
                  <a:gd name="f18" fmla="*/ 1019175 f12 1"/>
                  <a:gd name="f19" fmla="*/ 985838 f11 1"/>
                  <a:gd name="f20" fmla="*/ f13 1 f2"/>
                  <a:gd name="f21" fmla="*/ f16 1 1019175"/>
                  <a:gd name="f22" fmla="*/ f17 1 985838"/>
                  <a:gd name="f23" fmla="*/ f18 1 1019175"/>
                  <a:gd name="f24" fmla="*/ f19 1 985838"/>
                  <a:gd name="f25" fmla="*/ f5 1 f14"/>
                  <a:gd name="f26" fmla="*/ f6 1 f14"/>
                  <a:gd name="f27" fmla="*/ f5 1 f15"/>
                  <a:gd name="f28" fmla="*/ f7 1 f15"/>
                  <a:gd name="f29" fmla="+- f20 0 f1"/>
                  <a:gd name="f30" fmla="*/ f21 1 f14"/>
                  <a:gd name="f31" fmla="*/ f22 1 f15"/>
                  <a:gd name="f32" fmla="*/ f23 1 f14"/>
                  <a:gd name="f33" fmla="*/ f24 1 f15"/>
                  <a:gd name="f34" fmla="*/ f25 f9 1"/>
                  <a:gd name="f35" fmla="*/ f26 f9 1"/>
                  <a:gd name="f36" fmla="*/ f28 f10 1"/>
                  <a:gd name="f37" fmla="*/ f27 f10 1"/>
                  <a:gd name="f38" fmla="*/ f30 f9 1"/>
                  <a:gd name="f39" fmla="*/ f31 f10 1"/>
                  <a:gd name="f40" fmla="*/ f32 f9 1"/>
                  <a:gd name="f41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38" y="f39"/>
                  </a:cxn>
                  <a:cxn ang="f29">
                    <a:pos x="f40" y="f39"/>
                  </a:cxn>
                  <a:cxn ang="f29">
                    <a:pos x="f40" y="f41"/>
                  </a:cxn>
                </a:cxnLst>
                <a:rect l="f34" t="f37" r="f35" b="f36"/>
                <a:pathLst>
                  <a:path w="1019175" h="985838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7"/>
                    </a:lnTo>
                  </a:path>
                </a:pathLst>
              </a:custGeom>
              <a:noFill/>
              <a:ln w="19046" cap="flat">
                <a:solidFill>
                  <a:schemeClr val="bg1"/>
                </a:solidFill>
                <a:prstDash val="solid"/>
                <a:miter/>
              </a:ln>
            </p:spPr>
            <p:txBody>
              <a:bodyPr vert="horz" wrap="square" lIns="137160" tIns="68580" rIns="137160" bIns="68580" anchor="ctr" anchorCtr="1" compatLnSpc="1">
                <a:noAutofit/>
              </a:bodyPr>
              <a:lstStyle/>
              <a:p>
                <a:pPr marL="0" marR="0" lvl="0" indent="0" algn="ctr" defTabSz="13716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2700" b="0" i="0" u="none" strike="noStrike" kern="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cxnSp>
            <p:nvCxnSpPr>
              <p:cNvPr id="17" name="Straight Connector 11">
                <a:extLst>
                  <a:ext uri="{FF2B5EF4-FFF2-40B4-BE49-F238E27FC236}">
                    <a16:creationId xmlns:a16="http://schemas.microsoft.com/office/drawing/2014/main" id="{D20AEFF3-8279-350E-6523-BA375F28EC42}"/>
                  </a:ext>
                </a:extLst>
              </p:cNvPr>
              <p:cNvCxnSpPr/>
              <p:nvPr/>
            </p:nvCxnSpPr>
            <p:spPr>
              <a:xfrm rot="10800009" flipV="1">
                <a:off x="16746376" y="1163793"/>
                <a:ext cx="330693" cy="330702"/>
              </a:xfrm>
              <a:prstGeom prst="straightConnector1">
                <a:avLst/>
              </a:prstGeom>
              <a:noFill/>
              <a:ln w="19046" cap="flat">
                <a:solidFill>
                  <a:schemeClr val="bg1"/>
                </a:solidFill>
                <a:prstDash val="solid"/>
                <a:miter/>
              </a:ln>
            </p:spPr>
          </p:cxnSp>
        </p:grp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C022E1EE-368A-B75B-0DA4-A7B08FCC75D5}"/>
                </a:ext>
              </a:extLst>
            </p:cNvPr>
            <p:cNvSpPr/>
            <p:nvPr/>
          </p:nvSpPr>
          <p:spPr>
            <a:xfrm rot="10799991">
              <a:off x="16524368" y="936765"/>
              <a:ext cx="775402" cy="774140"/>
            </a:xfrm>
            <a:prstGeom prst="rect">
              <a:avLst/>
            </a:prstGeom>
            <a:noFill/>
            <a:ln w="19046" cap="flat">
              <a:solidFill>
                <a:schemeClr val="bg1"/>
              </a:solidFill>
              <a:prstDash val="solid"/>
              <a:miter/>
            </a:ln>
          </p:spPr>
          <p:txBody>
            <a:bodyPr vert="horz" wrap="square" lIns="137160" tIns="68580" rIns="137160" bIns="68580" anchor="ctr" anchorCtr="1" compatLnSpc="1">
              <a:noAutofit/>
            </a:bodyPr>
            <a:lstStyle/>
            <a:p>
              <a:pPr marL="0" marR="0" lvl="0" indent="0" algn="ctr" defTabSz="13716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7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49952BB5-C6BE-0875-3F09-426CB0A235C7}"/>
              </a:ext>
            </a:extLst>
          </p:cNvPr>
          <p:cNvCxnSpPr/>
          <p:nvPr userDrawn="1"/>
        </p:nvCxnSpPr>
        <p:spPr>
          <a:xfrm>
            <a:off x="988219" y="936784"/>
            <a:ext cx="16311561" cy="0"/>
          </a:xfrm>
          <a:prstGeom prst="straightConnector1">
            <a:avLst/>
          </a:prstGeom>
          <a:noFill/>
          <a:ln w="19046" cap="flat">
            <a:solidFill>
              <a:schemeClr val="bg1"/>
            </a:solidFill>
            <a:prstDash val="solid"/>
            <a:miter/>
          </a:ln>
        </p:spPr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FAFADA-410E-E3E1-4D8A-29E5396F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18219"/>
            <a:ext cx="14950621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28FC0F5E-65BC-34CF-7AC9-32C3BF4FC10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88211" y="2743836"/>
            <a:ext cx="16311561" cy="5989857"/>
          </a:xfrm>
          <a:prstGeom prst="rect">
            <a:avLst/>
          </a:prstGeom>
        </p:spPr>
        <p:txBody>
          <a:bodyPr/>
          <a:lstStyle>
            <a:lvl1pPr marL="514350" indent="-514350">
              <a:buFont typeface="Arial" panose="020B0604020202020204" pitchFamily="34" charset="0"/>
              <a:buNone/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>
                <a:solidFill>
                  <a:schemeClr val="bg1"/>
                </a:solidFill>
              </a:defRPr>
            </a:lvl2pPr>
            <a:lvl3pPr marL="1371600" indent="0">
              <a:buNone/>
              <a:defRPr>
                <a:solidFill>
                  <a:schemeClr val="bg1"/>
                </a:solidFill>
              </a:defRPr>
            </a:lvl3pPr>
            <a:lvl4pPr marL="2057400" indent="0">
              <a:buNone/>
              <a:defRPr>
                <a:solidFill>
                  <a:schemeClr val="bg1"/>
                </a:solidFill>
              </a:defRPr>
            </a:lvl4pPr>
            <a:lvl5pPr marL="27432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lt-LT" noProof="0" dirty="0"/>
              <a:t>Tekstas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791649-9213-FB9E-881C-000C018C4D6E}"/>
              </a:ext>
            </a:extLst>
          </p:cNvPr>
          <p:cNvSpPr txBox="1"/>
          <p:nvPr userDrawn="1"/>
        </p:nvSpPr>
        <p:spPr>
          <a:xfrm>
            <a:off x="4376678" y="8993648"/>
            <a:ext cx="95346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i="0" u="none" strike="noStrike" kern="1200" baseline="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ATSAKINGUMAS</a:t>
            </a:r>
            <a:r>
              <a:rPr lang="lt-LT" sz="1500" b="1" i="0" u="none" strike="noStrike" kern="1200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PROFESIONALUMAS  |  INOVATYVUMAS  |  BENDRYSTĖ</a:t>
            </a:r>
            <a:endParaRPr lang="en-US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828684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8B80A5-715C-82AF-7431-04A127B684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" y="0"/>
            <a:ext cx="18284298" cy="10287000"/>
          </a:xfrm>
          <a:prstGeom prst="rect">
            <a:avLst/>
          </a:prstGeom>
        </p:spPr>
      </p:pic>
      <p:grpSp>
        <p:nvGrpSpPr>
          <p:cNvPr id="5" name="Group 6">
            <a:extLst>
              <a:ext uri="{FF2B5EF4-FFF2-40B4-BE49-F238E27FC236}">
                <a16:creationId xmlns:a16="http://schemas.microsoft.com/office/drawing/2014/main" id="{607A6426-B12B-4340-6B96-4A3FEA996734}"/>
              </a:ext>
            </a:extLst>
          </p:cNvPr>
          <p:cNvGrpSpPr/>
          <p:nvPr userDrawn="1"/>
        </p:nvGrpSpPr>
        <p:grpSpPr>
          <a:xfrm>
            <a:off x="16524368" y="936765"/>
            <a:ext cx="775402" cy="774140"/>
            <a:chOff x="16524368" y="936765"/>
            <a:chExt cx="775402" cy="774140"/>
          </a:xfrm>
        </p:grpSpPr>
        <p:grpSp>
          <p:nvGrpSpPr>
            <p:cNvPr id="14" name="Group 7">
              <a:extLst>
                <a:ext uri="{FF2B5EF4-FFF2-40B4-BE49-F238E27FC236}">
                  <a16:creationId xmlns:a16="http://schemas.microsoft.com/office/drawing/2014/main" id="{2E0864DC-DFB7-9A3A-A328-75D930D32566}"/>
                </a:ext>
              </a:extLst>
            </p:cNvPr>
            <p:cNvGrpSpPr/>
            <p:nvPr/>
          </p:nvGrpSpPr>
          <p:grpSpPr>
            <a:xfrm>
              <a:off x="16746348" y="1152536"/>
              <a:ext cx="330721" cy="344390"/>
              <a:chOff x="16746348" y="1152536"/>
              <a:chExt cx="330721" cy="344390"/>
            </a:xfrm>
          </p:grpSpPr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15374031-1212-3404-5AC9-422BF0685113}"/>
                  </a:ext>
                </a:extLst>
              </p:cNvPr>
              <p:cNvSpPr/>
              <p:nvPr/>
            </p:nvSpPr>
            <p:spPr>
              <a:xfrm rot="10799991">
                <a:off x="16746348" y="1152536"/>
                <a:ext cx="330701" cy="34439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019175"/>
                  <a:gd name="f7" fmla="val 985838"/>
                  <a:gd name="f8" fmla="+- 0 0 -90"/>
                  <a:gd name="f9" fmla="*/ f3 1 1019175"/>
                  <a:gd name="f10" fmla="*/ f4 1 985838"/>
                  <a:gd name="f11" fmla="+- f7 0 f5"/>
                  <a:gd name="f12" fmla="+- f6 0 f5"/>
                  <a:gd name="f13" fmla="*/ f8 f0 1"/>
                  <a:gd name="f14" fmla="*/ f12 1 1019175"/>
                  <a:gd name="f15" fmla="*/ f11 1 985838"/>
                  <a:gd name="f16" fmla="*/ 0 f12 1"/>
                  <a:gd name="f17" fmla="*/ 0 f11 1"/>
                  <a:gd name="f18" fmla="*/ 1019175 f12 1"/>
                  <a:gd name="f19" fmla="*/ 985838 f11 1"/>
                  <a:gd name="f20" fmla="*/ f13 1 f2"/>
                  <a:gd name="f21" fmla="*/ f16 1 1019175"/>
                  <a:gd name="f22" fmla="*/ f17 1 985838"/>
                  <a:gd name="f23" fmla="*/ f18 1 1019175"/>
                  <a:gd name="f24" fmla="*/ f19 1 985838"/>
                  <a:gd name="f25" fmla="*/ f5 1 f14"/>
                  <a:gd name="f26" fmla="*/ f6 1 f14"/>
                  <a:gd name="f27" fmla="*/ f5 1 f15"/>
                  <a:gd name="f28" fmla="*/ f7 1 f15"/>
                  <a:gd name="f29" fmla="+- f20 0 f1"/>
                  <a:gd name="f30" fmla="*/ f21 1 f14"/>
                  <a:gd name="f31" fmla="*/ f22 1 f15"/>
                  <a:gd name="f32" fmla="*/ f23 1 f14"/>
                  <a:gd name="f33" fmla="*/ f24 1 f15"/>
                  <a:gd name="f34" fmla="*/ f25 f9 1"/>
                  <a:gd name="f35" fmla="*/ f26 f9 1"/>
                  <a:gd name="f36" fmla="*/ f28 f10 1"/>
                  <a:gd name="f37" fmla="*/ f27 f10 1"/>
                  <a:gd name="f38" fmla="*/ f30 f9 1"/>
                  <a:gd name="f39" fmla="*/ f31 f10 1"/>
                  <a:gd name="f40" fmla="*/ f32 f9 1"/>
                  <a:gd name="f41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38" y="f39"/>
                  </a:cxn>
                  <a:cxn ang="f29">
                    <a:pos x="f40" y="f39"/>
                  </a:cxn>
                  <a:cxn ang="f29">
                    <a:pos x="f40" y="f41"/>
                  </a:cxn>
                </a:cxnLst>
                <a:rect l="f34" t="f37" r="f35" b="f36"/>
                <a:pathLst>
                  <a:path w="1019175" h="985838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7"/>
                    </a:lnTo>
                  </a:path>
                </a:pathLst>
              </a:custGeom>
              <a:noFill/>
              <a:ln w="19046" cap="flat">
                <a:solidFill>
                  <a:schemeClr val="bg1"/>
                </a:solidFill>
                <a:prstDash val="solid"/>
                <a:miter/>
              </a:ln>
            </p:spPr>
            <p:txBody>
              <a:bodyPr vert="horz" wrap="square" lIns="137160" tIns="68580" rIns="137160" bIns="68580" anchor="ctr" anchorCtr="1" compatLnSpc="1">
                <a:noAutofit/>
              </a:bodyPr>
              <a:lstStyle/>
              <a:p>
                <a:pPr marL="0" marR="0" lvl="0" indent="0" algn="ctr" defTabSz="13716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2700" b="0" i="0" u="none" strike="noStrike" kern="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cxnSp>
            <p:nvCxnSpPr>
              <p:cNvPr id="17" name="Straight Connector 11">
                <a:extLst>
                  <a:ext uri="{FF2B5EF4-FFF2-40B4-BE49-F238E27FC236}">
                    <a16:creationId xmlns:a16="http://schemas.microsoft.com/office/drawing/2014/main" id="{D20AEFF3-8279-350E-6523-BA375F28EC42}"/>
                  </a:ext>
                </a:extLst>
              </p:cNvPr>
              <p:cNvCxnSpPr/>
              <p:nvPr/>
            </p:nvCxnSpPr>
            <p:spPr>
              <a:xfrm rot="10800009" flipV="1">
                <a:off x="16746376" y="1163793"/>
                <a:ext cx="330693" cy="330702"/>
              </a:xfrm>
              <a:prstGeom prst="straightConnector1">
                <a:avLst/>
              </a:prstGeom>
              <a:noFill/>
              <a:ln w="19046" cap="flat">
                <a:solidFill>
                  <a:schemeClr val="bg1"/>
                </a:solidFill>
                <a:prstDash val="solid"/>
                <a:miter/>
              </a:ln>
            </p:spPr>
          </p:cxnSp>
        </p:grp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C022E1EE-368A-B75B-0DA4-A7B08FCC75D5}"/>
                </a:ext>
              </a:extLst>
            </p:cNvPr>
            <p:cNvSpPr/>
            <p:nvPr/>
          </p:nvSpPr>
          <p:spPr>
            <a:xfrm rot="10799991">
              <a:off x="16524368" y="936765"/>
              <a:ext cx="775402" cy="774140"/>
            </a:xfrm>
            <a:prstGeom prst="rect">
              <a:avLst/>
            </a:prstGeom>
            <a:noFill/>
            <a:ln w="19046" cap="flat">
              <a:solidFill>
                <a:schemeClr val="bg1"/>
              </a:solidFill>
              <a:prstDash val="solid"/>
              <a:miter/>
            </a:ln>
          </p:spPr>
          <p:txBody>
            <a:bodyPr vert="horz" wrap="square" lIns="137160" tIns="68580" rIns="137160" bIns="68580" anchor="ctr" anchorCtr="1" compatLnSpc="1">
              <a:noAutofit/>
            </a:bodyPr>
            <a:lstStyle/>
            <a:p>
              <a:pPr marL="0" marR="0" lvl="0" indent="0" algn="ctr" defTabSz="13716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7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49952BB5-C6BE-0875-3F09-426CB0A235C7}"/>
              </a:ext>
            </a:extLst>
          </p:cNvPr>
          <p:cNvCxnSpPr/>
          <p:nvPr userDrawn="1"/>
        </p:nvCxnSpPr>
        <p:spPr>
          <a:xfrm>
            <a:off x="988219" y="936784"/>
            <a:ext cx="16311561" cy="0"/>
          </a:xfrm>
          <a:prstGeom prst="straightConnector1">
            <a:avLst/>
          </a:prstGeom>
          <a:noFill/>
          <a:ln w="19046" cap="flat">
            <a:solidFill>
              <a:schemeClr val="bg1"/>
            </a:solidFill>
            <a:prstDash val="solid"/>
            <a:miter/>
          </a:ln>
        </p:spPr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FAFADA-410E-E3E1-4D8A-29E5396F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18219"/>
            <a:ext cx="14950621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28FC0F5E-65BC-34CF-7AC9-32C3BF4FC10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88211" y="2743836"/>
            <a:ext cx="16311561" cy="6503352"/>
          </a:xfrm>
          <a:prstGeom prst="rect">
            <a:avLst/>
          </a:prstGeom>
        </p:spPr>
        <p:txBody>
          <a:bodyPr/>
          <a:lstStyle>
            <a:lvl1pPr marL="514350" indent="-514350">
              <a:buFont typeface="Arial" panose="020B0604020202020204" pitchFamily="34" charset="0"/>
              <a:buNone/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>
                <a:solidFill>
                  <a:schemeClr val="bg1"/>
                </a:solidFill>
              </a:defRPr>
            </a:lvl2pPr>
            <a:lvl3pPr marL="1371600" indent="0">
              <a:buNone/>
              <a:defRPr>
                <a:solidFill>
                  <a:schemeClr val="bg1"/>
                </a:solidFill>
              </a:defRPr>
            </a:lvl3pPr>
            <a:lvl4pPr marL="2057400" indent="0">
              <a:buNone/>
              <a:defRPr>
                <a:solidFill>
                  <a:schemeClr val="bg1"/>
                </a:solidFill>
              </a:defRPr>
            </a:lvl4pPr>
            <a:lvl5pPr marL="27432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lt-LT" noProof="0" dirty="0"/>
              <a:t>Tekstas</a:t>
            </a:r>
          </a:p>
        </p:txBody>
      </p:sp>
    </p:spTree>
    <p:extLst>
      <p:ext uri="{BB962C8B-B14F-4D97-AF65-F5344CB8AC3E}">
        <p14:creationId xmlns:p14="http://schemas.microsoft.com/office/powerpoint/2010/main" val="3452081466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C8ACE9F-CE1E-6F49-D07C-80B89B5197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028179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607A6426-B12B-4340-6B96-4A3FEA996734}"/>
              </a:ext>
            </a:extLst>
          </p:cNvPr>
          <p:cNvGrpSpPr/>
          <p:nvPr userDrawn="1"/>
        </p:nvGrpSpPr>
        <p:grpSpPr>
          <a:xfrm>
            <a:off x="16524368" y="936765"/>
            <a:ext cx="775402" cy="774140"/>
            <a:chOff x="16524368" y="936765"/>
            <a:chExt cx="775402" cy="774140"/>
          </a:xfrm>
        </p:grpSpPr>
        <p:grpSp>
          <p:nvGrpSpPr>
            <p:cNvPr id="14" name="Group 7">
              <a:extLst>
                <a:ext uri="{FF2B5EF4-FFF2-40B4-BE49-F238E27FC236}">
                  <a16:creationId xmlns:a16="http://schemas.microsoft.com/office/drawing/2014/main" id="{2E0864DC-DFB7-9A3A-A328-75D930D32566}"/>
                </a:ext>
              </a:extLst>
            </p:cNvPr>
            <p:cNvGrpSpPr/>
            <p:nvPr/>
          </p:nvGrpSpPr>
          <p:grpSpPr>
            <a:xfrm>
              <a:off x="16746348" y="1152536"/>
              <a:ext cx="330721" cy="344390"/>
              <a:chOff x="16746348" y="1152536"/>
              <a:chExt cx="330721" cy="344390"/>
            </a:xfrm>
          </p:grpSpPr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15374031-1212-3404-5AC9-422BF0685113}"/>
                  </a:ext>
                </a:extLst>
              </p:cNvPr>
              <p:cNvSpPr/>
              <p:nvPr/>
            </p:nvSpPr>
            <p:spPr>
              <a:xfrm rot="10799991">
                <a:off x="16746348" y="1152536"/>
                <a:ext cx="330701" cy="34439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019175"/>
                  <a:gd name="f7" fmla="val 985838"/>
                  <a:gd name="f8" fmla="+- 0 0 -90"/>
                  <a:gd name="f9" fmla="*/ f3 1 1019175"/>
                  <a:gd name="f10" fmla="*/ f4 1 985838"/>
                  <a:gd name="f11" fmla="+- f7 0 f5"/>
                  <a:gd name="f12" fmla="+- f6 0 f5"/>
                  <a:gd name="f13" fmla="*/ f8 f0 1"/>
                  <a:gd name="f14" fmla="*/ f12 1 1019175"/>
                  <a:gd name="f15" fmla="*/ f11 1 985838"/>
                  <a:gd name="f16" fmla="*/ 0 f12 1"/>
                  <a:gd name="f17" fmla="*/ 0 f11 1"/>
                  <a:gd name="f18" fmla="*/ 1019175 f12 1"/>
                  <a:gd name="f19" fmla="*/ 985838 f11 1"/>
                  <a:gd name="f20" fmla="*/ f13 1 f2"/>
                  <a:gd name="f21" fmla="*/ f16 1 1019175"/>
                  <a:gd name="f22" fmla="*/ f17 1 985838"/>
                  <a:gd name="f23" fmla="*/ f18 1 1019175"/>
                  <a:gd name="f24" fmla="*/ f19 1 985838"/>
                  <a:gd name="f25" fmla="*/ f5 1 f14"/>
                  <a:gd name="f26" fmla="*/ f6 1 f14"/>
                  <a:gd name="f27" fmla="*/ f5 1 f15"/>
                  <a:gd name="f28" fmla="*/ f7 1 f15"/>
                  <a:gd name="f29" fmla="+- f20 0 f1"/>
                  <a:gd name="f30" fmla="*/ f21 1 f14"/>
                  <a:gd name="f31" fmla="*/ f22 1 f15"/>
                  <a:gd name="f32" fmla="*/ f23 1 f14"/>
                  <a:gd name="f33" fmla="*/ f24 1 f15"/>
                  <a:gd name="f34" fmla="*/ f25 f9 1"/>
                  <a:gd name="f35" fmla="*/ f26 f9 1"/>
                  <a:gd name="f36" fmla="*/ f28 f10 1"/>
                  <a:gd name="f37" fmla="*/ f27 f10 1"/>
                  <a:gd name="f38" fmla="*/ f30 f9 1"/>
                  <a:gd name="f39" fmla="*/ f31 f10 1"/>
                  <a:gd name="f40" fmla="*/ f32 f9 1"/>
                  <a:gd name="f41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38" y="f39"/>
                  </a:cxn>
                  <a:cxn ang="f29">
                    <a:pos x="f40" y="f39"/>
                  </a:cxn>
                  <a:cxn ang="f29">
                    <a:pos x="f40" y="f41"/>
                  </a:cxn>
                </a:cxnLst>
                <a:rect l="f34" t="f37" r="f35" b="f36"/>
                <a:pathLst>
                  <a:path w="1019175" h="985838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7"/>
                    </a:lnTo>
                  </a:path>
                </a:pathLst>
              </a:custGeom>
              <a:noFill/>
              <a:ln w="19046" cap="flat">
                <a:solidFill>
                  <a:schemeClr val="tx1"/>
                </a:solidFill>
                <a:prstDash val="solid"/>
                <a:miter/>
              </a:ln>
            </p:spPr>
            <p:txBody>
              <a:bodyPr vert="horz" wrap="square" lIns="137160" tIns="68580" rIns="137160" bIns="68580" anchor="ctr" anchorCtr="1" compatLnSpc="1">
                <a:noAutofit/>
              </a:bodyPr>
              <a:lstStyle/>
              <a:p>
                <a:pPr marL="0" marR="0" lvl="0" indent="0" algn="ctr" defTabSz="13716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2700" b="0" i="0" u="none" strike="noStrike" kern="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cxnSp>
            <p:nvCxnSpPr>
              <p:cNvPr id="17" name="Straight Connector 11">
                <a:extLst>
                  <a:ext uri="{FF2B5EF4-FFF2-40B4-BE49-F238E27FC236}">
                    <a16:creationId xmlns:a16="http://schemas.microsoft.com/office/drawing/2014/main" id="{D20AEFF3-8279-350E-6523-BA375F28EC42}"/>
                  </a:ext>
                </a:extLst>
              </p:cNvPr>
              <p:cNvCxnSpPr/>
              <p:nvPr/>
            </p:nvCxnSpPr>
            <p:spPr>
              <a:xfrm rot="10800009" flipV="1">
                <a:off x="16746376" y="1163793"/>
                <a:ext cx="330693" cy="330702"/>
              </a:xfrm>
              <a:prstGeom prst="straightConnector1">
                <a:avLst/>
              </a:prstGeom>
              <a:noFill/>
              <a:ln w="19046" cap="flat">
                <a:solidFill>
                  <a:schemeClr val="tx1"/>
                </a:solidFill>
                <a:prstDash val="solid"/>
                <a:miter/>
              </a:ln>
            </p:spPr>
          </p:cxnSp>
        </p:grp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C022E1EE-368A-B75B-0DA4-A7B08FCC75D5}"/>
                </a:ext>
              </a:extLst>
            </p:cNvPr>
            <p:cNvSpPr/>
            <p:nvPr/>
          </p:nvSpPr>
          <p:spPr>
            <a:xfrm rot="10799991">
              <a:off x="16524368" y="936765"/>
              <a:ext cx="775402" cy="774140"/>
            </a:xfrm>
            <a:prstGeom prst="rect">
              <a:avLst/>
            </a:prstGeom>
            <a:noFill/>
            <a:ln w="19046" cap="flat">
              <a:solidFill>
                <a:schemeClr val="tx1"/>
              </a:solidFill>
              <a:prstDash val="solid"/>
              <a:miter/>
            </a:ln>
          </p:spPr>
          <p:txBody>
            <a:bodyPr vert="horz" wrap="square" lIns="137160" tIns="68580" rIns="137160" bIns="68580" anchor="ctr" anchorCtr="1" compatLnSpc="1">
              <a:noAutofit/>
            </a:bodyPr>
            <a:lstStyle/>
            <a:p>
              <a:pPr marL="0" marR="0" lvl="0" indent="0" algn="ctr" defTabSz="13716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7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49952BB5-C6BE-0875-3F09-426CB0A235C7}"/>
              </a:ext>
            </a:extLst>
          </p:cNvPr>
          <p:cNvCxnSpPr/>
          <p:nvPr userDrawn="1"/>
        </p:nvCxnSpPr>
        <p:spPr>
          <a:xfrm>
            <a:off x="988219" y="936784"/>
            <a:ext cx="16311561" cy="0"/>
          </a:xfrm>
          <a:prstGeom prst="straightConnector1">
            <a:avLst/>
          </a:prstGeom>
          <a:noFill/>
          <a:ln w="19046" cap="flat">
            <a:solidFill>
              <a:schemeClr val="tx1"/>
            </a:solidFill>
            <a:prstDash val="solid"/>
            <a:miter/>
          </a:ln>
        </p:spPr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FAFADA-410E-E3E1-4D8A-29E5396F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18219"/>
            <a:ext cx="14950621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28FC0F5E-65BC-34CF-7AC9-32C3BF4FC10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88211" y="2743837"/>
            <a:ext cx="16311561" cy="5876380"/>
          </a:xfrm>
          <a:prstGeom prst="rect">
            <a:avLst/>
          </a:prstGeom>
        </p:spPr>
        <p:txBody>
          <a:bodyPr/>
          <a:lstStyle>
            <a:lvl1pPr marL="514350" indent="-514350">
              <a:buFont typeface="Arial" panose="020B0604020202020204" pitchFamily="34" charset="0"/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>
                <a:solidFill>
                  <a:schemeClr val="bg1"/>
                </a:solidFill>
              </a:defRPr>
            </a:lvl2pPr>
            <a:lvl3pPr marL="1371600" indent="0">
              <a:buNone/>
              <a:defRPr>
                <a:solidFill>
                  <a:schemeClr val="bg1"/>
                </a:solidFill>
              </a:defRPr>
            </a:lvl3pPr>
            <a:lvl4pPr marL="2057400" indent="0">
              <a:buNone/>
              <a:defRPr>
                <a:solidFill>
                  <a:schemeClr val="bg1"/>
                </a:solidFill>
              </a:defRPr>
            </a:lvl4pPr>
            <a:lvl5pPr marL="27432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lt-LT" noProof="0" dirty="0"/>
              <a:t>Tekstas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D55A3E-91B3-F36D-2F89-0D7990F07041}"/>
              </a:ext>
            </a:extLst>
          </p:cNvPr>
          <p:cNvSpPr txBox="1"/>
          <p:nvPr userDrawn="1"/>
        </p:nvSpPr>
        <p:spPr>
          <a:xfrm>
            <a:off x="682792" y="9016781"/>
            <a:ext cx="169224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i="0" u="none" strike="noStrike" kern="1200" baseline="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TARPTAUTIŠKUMAS</a:t>
            </a:r>
            <a:r>
              <a:rPr lang="lt-LT" sz="1500" b="1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TVARUMAS  |  </a:t>
            </a:r>
            <a:r>
              <a:rPr lang="en-US" sz="1500" b="1" i="0" u="none" strike="noStrike" kern="1200" baseline="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TARPDISCIPLINIŠKUMAS</a:t>
            </a:r>
            <a:r>
              <a:rPr lang="lt-LT" sz="1500" b="1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</a:t>
            </a:r>
            <a:r>
              <a:rPr lang="en-US" sz="1500" b="1" i="0" u="none" strike="noStrike" kern="1200" baseline="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ANTREPRENERIŠKUMAS</a:t>
            </a:r>
            <a:r>
              <a:rPr lang="lt-LT" sz="1500" b="1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Į</a:t>
            </a:r>
            <a:r>
              <a:rPr lang="en-US" sz="1500" b="1" i="0" u="none" strike="noStrike" kern="1200" baseline="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GALINANTI</a:t>
            </a:r>
            <a:r>
              <a:rPr lang="en-US" sz="1500" b="1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500" b="1" i="0" u="none" strike="noStrike" kern="1200" baseline="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APLINKA</a:t>
            </a:r>
            <a:endParaRPr lang="en-US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867796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607A6426-B12B-4340-6B96-4A3FEA996734}"/>
              </a:ext>
            </a:extLst>
          </p:cNvPr>
          <p:cNvGrpSpPr/>
          <p:nvPr userDrawn="1"/>
        </p:nvGrpSpPr>
        <p:grpSpPr>
          <a:xfrm>
            <a:off x="16524368" y="936765"/>
            <a:ext cx="775402" cy="774140"/>
            <a:chOff x="16524368" y="936765"/>
            <a:chExt cx="775402" cy="774140"/>
          </a:xfrm>
        </p:grpSpPr>
        <p:grpSp>
          <p:nvGrpSpPr>
            <p:cNvPr id="14" name="Group 7">
              <a:extLst>
                <a:ext uri="{FF2B5EF4-FFF2-40B4-BE49-F238E27FC236}">
                  <a16:creationId xmlns:a16="http://schemas.microsoft.com/office/drawing/2014/main" id="{2E0864DC-DFB7-9A3A-A328-75D930D32566}"/>
                </a:ext>
              </a:extLst>
            </p:cNvPr>
            <p:cNvGrpSpPr/>
            <p:nvPr/>
          </p:nvGrpSpPr>
          <p:grpSpPr>
            <a:xfrm>
              <a:off x="16746348" y="1152536"/>
              <a:ext cx="330721" cy="344390"/>
              <a:chOff x="16746348" y="1152536"/>
              <a:chExt cx="330721" cy="344390"/>
            </a:xfrm>
          </p:grpSpPr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15374031-1212-3404-5AC9-422BF0685113}"/>
                  </a:ext>
                </a:extLst>
              </p:cNvPr>
              <p:cNvSpPr/>
              <p:nvPr/>
            </p:nvSpPr>
            <p:spPr>
              <a:xfrm rot="10799991">
                <a:off x="16746348" y="1152536"/>
                <a:ext cx="330701" cy="34439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019175"/>
                  <a:gd name="f7" fmla="val 985838"/>
                  <a:gd name="f8" fmla="+- 0 0 -90"/>
                  <a:gd name="f9" fmla="*/ f3 1 1019175"/>
                  <a:gd name="f10" fmla="*/ f4 1 985838"/>
                  <a:gd name="f11" fmla="+- f7 0 f5"/>
                  <a:gd name="f12" fmla="+- f6 0 f5"/>
                  <a:gd name="f13" fmla="*/ f8 f0 1"/>
                  <a:gd name="f14" fmla="*/ f12 1 1019175"/>
                  <a:gd name="f15" fmla="*/ f11 1 985838"/>
                  <a:gd name="f16" fmla="*/ 0 f12 1"/>
                  <a:gd name="f17" fmla="*/ 0 f11 1"/>
                  <a:gd name="f18" fmla="*/ 1019175 f12 1"/>
                  <a:gd name="f19" fmla="*/ 985838 f11 1"/>
                  <a:gd name="f20" fmla="*/ f13 1 f2"/>
                  <a:gd name="f21" fmla="*/ f16 1 1019175"/>
                  <a:gd name="f22" fmla="*/ f17 1 985838"/>
                  <a:gd name="f23" fmla="*/ f18 1 1019175"/>
                  <a:gd name="f24" fmla="*/ f19 1 985838"/>
                  <a:gd name="f25" fmla="*/ f5 1 f14"/>
                  <a:gd name="f26" fmla="*/ f6 1 f14"/>
                  <a:gd name="f27" fmla="*/ f5 1 f15"/>
                  <a:gd name="f28" fmla="*/ f7 1 f15"/>
                  <a:gd name="f29" fmla="+- f20 0 f1"/>
                  <a:gd name="f30" fmla="*/ f21 1 f14"/>
                  <a:gd name="f31" fmla="*/ f22 1 f15"/>
                  <a:gd name="f32" fmla="*/ f23 1 f14"/>
                  <a:gd name="f33" fmla="*/ f24 1 f15"/>
                  <a:gd name="f34" fmla="*/ f25 f9 1"/>
                  <a:gd name="f35" fmla="*/ f26 f9 1"/>
                  <a:gd name="f36" fmla="*/ f28 f10 1"/>
                  <a:gd name="f37" fmla="*/ f27 f10 1"/>
                  <a:gd name="f38" fmla="*/ f30 f9 1"/>
                  <a:gd name="f39" fmla="*/ f31 f10 1"/>
                  <a:gd name="f40" fmla="*/ f32 f9 1"/>
                  <a:gd name="f41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38" y="f39"/>
                  </a:cxn>
                  <a:cxn ang="f29">
                    <a:pos x="f40" y="f39"/>
                  </a:cxn>
                  <a:cxn ang="f29">
                    <a:pos x="f40" y="f41"/>
                  </a:cxn>
                </a:cxnLst>
                <a:rect l="f34" t="f37" r="f35" b="f36"/>
                <a:pathLst>
                  <a:path w="1019175" h="985838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7"/>
                    </a:lnTo>
                  </a:path>
                </a:pathLst>
              </a:custGeom>
              <a:noFill/>
              <a:ln w="19046" cap="flat">
                <a:solidFill>
                  <a:schemeClr val="tx1"/>
                </a:solidFill>
                <a:prstDash val="solid"/>
                <a:miter/>
              </a:ln>
            </p:spPr>
            <p:txBody>
              <a:bodyPr vert="horz" wrap="square" lIns="137160" tIns="68580" rIns="137160" bIns="68580" anchor="ctr" anchorCtr="1" compatLnSpc="1">
                <a:noAutofit/>
              </a:bodyPr>
              <a:lstStyle/>
              <a:p>
                <a:pPr marL="0" marR="0" lvl="0" indent="0" algn="ctr" defTabSz="13716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2700" b="0" i="0" u="none" strike="noStrike" kern="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cxnSp>
            <p:nvCxnSpPr>
              <p:cNvPr id="17" name="Straight Connector 11">
                <a:extLst>
                  <a:ext uri="{FF2B5EF4-FFF2-40B4-BE49-F238E27FC236}">
                    <a16:creationId xmlns:a16="http://schemas.microsoft.com/office/drawing/2014/main" id="{D20AEFF3-8279-350E-6523-BA375F28EC42}"/>
                  </a:ext>
                </a:extLst>
              </p:cNvPr>
              <p:cNvCxnSpPr/>
              <p:nvPr/>
            </p:nvCxnSpPr>
            <p:spPr>
              <a:xfrm rot="10800009" flipV="1">
                <a:off x="16746376" y="1163793"/>
                <a:ext cx="330693" cy="330702"/>
              </a:xfrm>
              <a:prstGeom prst="straightConnector1">
                <a:avLst/>
              </a:prstGeom>
              <a:noFill/>
              <a:ln w="19046" cap="flat">
                <a:solidFill>
                  <a:schemeClr val="tx1"/>
                </a:solidFill>
                <a:prstDash val="solid"/>
                <a:miter/>
              </a:ln>
            </p:spPr>
          </p:cxnSp>
        </p:grp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C022E1EE-368A-B75B-0DA4-A7B08FCC75D5}"/>
                </a:ext>
              </a:extLst>
            </p:cNvPr>
            <p:cNvSpPr/>
            <p:nvPr/>
          </p:nvSpPr>
          <p:spPr>
            <a:xfrm rot="10799991">
              <a:off x="16524368" y="936765"/>
              <a:ext cx="775402" cy="774140"/>
            </a:xfrm>
            <a:prstGeom prst="rect">
              <a:avLst/>
            </a:prstGeom>
            <a:noFill/>
            <a:ln w="19046" cap="flat">
              <a:solidFill>
                <a:schemeClr val="tx1"/>
              </a:solidFill>
              <a:prstDash val="solid"/>
              <a:miter/>
            </a:ln>
          </p:spPr>
          <p:txBody>
            <a:bodyPr vert="horz" wrap="square" lIns="137160" tIns="68580" rIns="137160" bIns="68580" anchor="ctr" anchorCtr="1" compatLnSpc="1">
              <a:noAutofit/>
            </a:bodyPr>
            <a:lstStyle/>
            <a:p>
              <a:pPr marL="0" marR="0" lvl="0" indent="0" algn="ctr" defTabSz="13716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7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49952BB5-C6BE-0875-3F09-426CB0A235C7}"/>
              </a:ext>
            </a:extLst>
          </p:cNvPr>
          <p:cNvCxnSpPr/>
          <p:nvPr userDrawn="1"/>
        </p:nvCxnSpPr>
        <p:spPr>
          <a:xfrm>
            <a:off x="988219" y="936784"/>
            <a:ext cx="16311561" cy="0"/>
          </a:xfrm>
          <a:prstGeom prst="straightConnector1">
            <a:avLst/>
          </a:prstGeom>
          <a:noFill/>
          <a:ln w="19046" cap="flat">
            <a:solidFill>
              <a:schemeClr val="tx1"/>
            </a:solidFill>
            <a:prstDash val="solid"/>
            <a:miter/>
          </a:ln>
        </p:spPr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FAFADA-410E-E3E1-4D8A-29E5396F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18219"/>
            <a:ext cx="14950621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rgbClr val="4852C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28FC0F5E-65BC-34CF-7AC9-32C3BF4FC10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88211" y="2743837"/>
            <a:ext cx="16311561" cy="5876380"/>
          </a:xfrm>
          <a:prstGeom prst="rect">
            <a:avLst/>
          </a:prstGeom>
        </p:spPr>
        <p:txBody>
          <a:bodyPr/>
          <a:lstStyle>
            <a:lvl1pPr marL="514350" indent="-514350">
              <a:buFont typeface="Arial" panose="020B0604020202020204" pitchFamily="34" charset="0"/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>
                <a:solidFill>
                  <a:schemeClr val="bg1"/>
                </a:solidFill>
              </a:defRPr>
            </a:lvl2pPr>
            <a:lvl3pPr marL="1371600" indent="0">
              <a:buNone/>
              <a:defRPr>
                <a:solidFill>
                  <a:schemeClr val="bg1"/>
                </a:solidFill>
              </a:defRPr>
            </a:lvl3pPr>
            <a:lvl4pPr marL="2057400" indent="0">
              <a:buNone/>
              <a:defRPr>
                <a:solidFill>
                  <a:schemeClr val="bg1"/>
                </a:solidFill>
              </a:defRPr>
            </a:lvl4pPr>
            <a:lvl5pPr marL="27432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lt-LT" noProof="0" dirty="0"/>
              <a:t>Tekstas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D55A3E-91B3-F36D-2F89-0D7990F07041}"/>
              </a:ext>
            </a:extLst>
          </p:cNvPr>
          <p:cNvSpPr txBox="1"/>
          <p:nvPr userDrawn="1"/>
        </p:nvSpPr>
        <p:spPr>
          <a:xfrm>
            <a:off x="682792" y="9016781"/>
            <a:ext cx="169224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i="0" u="none" strike="noStrike" kern="1200" baseline="0" dirty="0" err="1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TARPTAUTIŠKUMAS</a:t>
            </a:r>
            <a:r>
              <a:rPr lang="lt-LT" sz="1500" b="1" i="0" u="none" strike="noStrike" kern="1200" baseline="0" dirty="0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TVARUMAS  |  </a:t>
            </a:r>
            <a:r>
              <a:rPr lang="en-US" sz="1500" b="1" i="0" u="none" strike="noStrike" kern="1200" baseline="0" dirty="0" err="1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TARPDISCIPLINIŠKUMAS</a:t>
            </a:r>
            <a:r>
              <a:rPr lang="lt-LT" sz="1500" b="1" i="0" u="none" strike="noStrike" kern="1200" baseline="0" dirty="0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</a:t>
            </a:r>
            <a:r>
              <a:rPr lang="en-US" sz="1500" b="1" i="0" u="none" strike="noStrike" kern="1200" baseline="0" dirty="0" err="1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ANTREPRENERIŠKUMAS</a:t>
            </a:r>
            <a:r>
              <a:rPr lang="lt-LT" sz="1500" b="1" i="0" u="none" strike="noStrike" kern="1200" baseline="0" dirty="0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Į</a:t>
            </a:r>
            <a:r>
              <a:rPr lang="en-US" sz="1500" b="1" i="0" u="none" strike="noStrike" kern="1200" baseline="0" dirty="0" err="1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GALINANTI</a:t>
            </a:r>
            <a:r>
              <a:rPr lang="en-US" sz="1500" b="1" i="0" u="none" strike="noStrike" kern="1200" baseline="0" dirty="0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500" b="1" i="0" u="none" strike="noStrike" kern="1200" baseline="0" dirty="0" err="1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APLINKA</a:t>
            </a:r>
            <a:endParaRPr lang="en-US" sz="1500" b="1" dirty="0">
              <a:solidFill>
                <a:srgbClr val="4852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905017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607A6426-B12B-4340-6B96-4A3FEA996734}"/>
              </a:ext>
            </a:extLst>
          </p:cNvPr>
          <p:cNvGrpSpPr/>
          <p:nvPr userDrawn="1"/>
        </p:nvGrpSpPr>
        <p:grpSpPr>
          <a:xfrm>
            <a:off x="16524368" y="936765"/>
            <a:ext cx="775402" cy="774140"/>
            <a:chOff x="16524368" y="936765"/>
            <a:chExt cx="775402" cy="774140"/>
          </a:xfrm>
        </p:grpSpPr>
        <p:grpSp>
          <p:nvGrpSpPr>
            <p:cNvPr id="14" name="Group 7">
              <a:extLst>
                <a:ext uri="{FF2B5EF4-FFF2-40B4-BE49-F238E27FC236}">
                  <a16:creationId xmlns:a16="http://schemas.microsoft.com/office/drawing/2014/main" id="{2E0864DC-DFB7-9A3A-A328-75D930D32566}"/>
                </a:ext>
              </a:extLst>
            </p:cNvPr>
            <p:cNvGrpSpPr/>
            <p:nvPr/>
          </p:nvGrpSpPr>
          <p:grpSpPr>
            <a:xfrm>
              <a:off x="16746348" y="1152536"/>
              <a:ext cx="330721" cy="344390"/>
              <a:chOff x="16746348" y="1152536"/>
              <a:chExt cx="330721" cy="344390"/>
            </a:xfrm>
          </p:grpSpPr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15374031-1212-3404-5AC9-422BF0685113}"/>
                  </a:ext>
                </a:extLst>
              </p:cNvPr>
              <p:cNvSpPr/>
              <p:nvPr/>
            </p:nvSpPr>
            <p:spPr>
              <a:xfrm rot="10799991">
                <a:off x="16746348" y="1152536"/>
                <a:ext cx="330701" cy="34439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019175"/>
                  <a:gd name="f7" fmla="val 985838"/>
                  <a:gd name="f8" fmla="+- 0 0 -90"/>
                  <a:gd name="f9" fmla="*/ f3 1 1019175"/>
                  <a:gd name="f10" fmla="*/ f4 1 985838"/>
                  <a:gd name="f11" fmla="+- f7 0 f5"/>
                  <a:gd name="f12" fmla="+- f6 0 f5"/>
                  <a:gd name="f13" fmla="*/ f8 f0 1"/>
                  <a:gd name="f14" fmla="*/ f12 1 1019175"/>
                  <a:gd name="f15" fmla="*/ f11 1 985838"/>
                  <a:gd name="f16" fmla="*/ 0 f12 1"/>
                  <a:gd name="f17" fmla="*/ 0 f11 1"/>
                  <a:gd name="f18" fmla="*/ 1019175 f12 1"/>
                  <a:gd name="f19" fmla="*/ 985838 f11 1"/>
                  <a:gd name="f20" fmla="*/ f13 1 f2"/>
                  <a:gd name="f21" fmla="*/ f16 1 1019175"/>
                  <a:gd name="f22" fmla="*/ f17 1 985838"/>
                  <a:gd name="f23" fmla="*/ f18 1 1019175"/>
                  <a:gd name="f24" fmla="*/ f19 1 985838"/>
                  <a:gd name="f25" fmla="*/ f5 1 f14"/>
                  <a:gd name="f26" fmla="*/ f6 1 f14"/>
                  <a:gd name="f27" fmla="*/ f5 1 f15"/>
                  <a:gd name="f28" fmla="*/ f7 1 f15"/>
                  <a:gd name="f29" fmla="+- f20 0 f1"/>
                  <a:gd name="f30" fmla="*/ f21 1 f14"/>
                  <a:gd name="f31" fmla="*/ f22 1 f15"/>
                  <a:gd name="f32" fmla="*/ f23 1 f14"/>
                  <a:gd name="f33" fmla="*/ f24 1 f15"/>
                  <a:gd name="f34" fmla="*/ f25 f9 1"/>
                  <a:gd name="f35" fmla="*/ f26 f9 1"/>
                  <a:gd name="f36" fmla="*/ f28 f10 1"/>
                  <a:gd name="f37" fmla="*/ f27 f10 1"/>
                  <a:gd name="f38" fmla="*/ f30 f9 1"/>
                  <a:gd name="f39" fmla="*/ f31 f10 1"/>
                  <a:gd name="f40" fmla="*/ f32 f9 1"/>
                  <a:gd name="f41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38" y="f39"/>
                  </a:cxn>
                  <a:cxn ang="f29">
                    <a:pos x="f40" y="f39"/>
                  </a:cxn>
                  <a:cxn ang="f29">
                    <a:pos x="f40" y="f41"/>
                  </a:cxn>
                </a:cxnLst>
                <a:rect l="f34" t="f37" r="f35" b="f36"/>
                <a:pathLst>
                  <a:path w="1019175" h="985838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7"/>
                    </a:lnTo>
                  </a:path>
                </a:pathLst>
              </a:custGeom>
              <a:noFill/>
              <a:ln w="19046" cap="flat">
                <a:solidFill>
                  <a:schemeClr val="tx1"/>
                </a:solidFill>
                <a:prstDash val="solid"/>
                <a:miter/>
              </a:ln>
            </p:spPr>
            <p:txBody>
              <a:bodyPr vert="horz" wrap="square" lIns="137160" tIns="68580" rIns="137160" bIns="68580" anchor="ctr" anchorCtr="1" compatLnSpc="1">
                <a:noAutofit/>
              </a:bodyPr>
              <a:lstStyle/>
              <a:p>
                <a:pPr marL="0" marR="0" lvl="0" indent="0" algn="ctr" defTabSz="13716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2700" b="0" i="0" u="none" strike="noStrike" kern="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cxnSp>
            <p:nvCxnSpPr>
              <p:cNvPr id="17" name="Straight Connector 11">
                <a:extLst>
                  <a:ext uri="{FF2B5EF4-FFF2-40B4-BE49-F238E27FC236}">
                    <a16:creationId xmlns:a16="http://schemas.microsoft.com/office/drawing/2014/main" id="{D20AEFF3-8279-350E-6523-BA375F28EC42}"/>
                  </a:ext>
                </a:extLst>
              </p:cNvPr>
              <p:cNvCxnSpPr/>
              <p:nvPr/>
            </p:nvCxnSpPr>
            <p:spPr>
              <a:xfrm rot="10800009" flipV="1">
                <a:off x="16746376" y="1163793"/>
                <a:ext cx="330693" cy="330702"/>
              </a:xfrm>
              <a:prstGeom prst="straightConnector1">
                <a:avLst/>
              </a:prstGeom>
              <a:noFill/>
              <a:ln w="19046" cap="flat">
                <a:solidFill>
                  <a:schemeClr val="tx1"/>
                </a:solidFill>
                <a:prstDash val="solid"/>
                <a:miter/>
              </a:ln>
            </p:spPr>
          </p:cxnSp>
        </p:grp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C022E1EE-368A-B75B-0DA4-A7B08FCC75D5}"/>
                </a:ext>
              </a:extLst>
            </p:cNvPr>
            <p:cNvSpPr/>
            <p:nvPr/>
          </p:nvSpPr>
          <p:spPr>
            <a:xfrm rot="10799991">
              <a:off x="16524368" y="936765"/>
              <a:ext cx="775402" cy="774140"/>
            </a:xfrm>
            <a:prstGeom prst="rect">
              <a:avLst/>
            </a:prstGeom>
            <a:noFill/>
            <a:ln w="19046" cap="flat">
              <a:solidFill>
                <a:schemeClr val="tx1"/>
              </a:solidFill>
              <a:prstDash val="solid"/>
              <a:miter/>
            </a:ln>
          </p:spPr>
          <p:txBody>
            <a:bodyPr vert="horz" wrap="square" lIns="137160" tIns="68580" rIns="137160" bIns="68580" anchor="ctr" anchorCtr="1" compatLnSpc="1">
              <a:noAutofit/>
            </a:bodyPr>
            <a:lstStyle/>
            <a:p>
              <a:pPr marL="0" marR="0" lvl="0" indent="0" algn="ctr" defTabSz="13716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7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49952BB5-C6BE-0875-3F09-426CB0A235C7}"/>
              </a:ext>
            </a:extLst>
          </p:cNvPr>
          <p:cNvCxnSpPr/>
          <p:nvPr userDrawn="1"/>
        </p:nvCxnSpPr>
        <p:spPr>
          <a:xfrm>
            <a:off x="988219" y="936784"/>
            <a:ext cx="16311561" cy="0"/>
          </a:xfrm>
          <a:prstGeom prst="straightConnector1">
            <a:avLst/>
          </a:prstGeom>
          <a:noFill/>
          <a:ln w="19046" cap="flat">
            <a:solidFill>
              <a:schemeClr val="tx1"/>
            </a:solidFill>
            <a:prstDash val="solid"/>
            <a:miter/>
          </a:ln>
        </p:spPr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FAFADA-410E-E3E1-4D8A-29E5396F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18219"/>
            <a:ext cx="14950621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28FC0F5E-65BC-34CF-7AC9-32C3BF4FC10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88211" y="2743837"/>
            <a:ext cx="16311561" cy="5876380"/>
          </a:xfrm>
          <a:prstGeom prst="rect">
            <a:avLst/>
          </a:prstGeom>
        </p:spPr>
        <p:txBody>
          <a:bodyPr/>
          <a:lstStyle>
            <a:lvl1pPr marL="514350" indent="-514350">
              <a:buFont typeface="Arial" panose="020B0604020202020204" pitchFamily="34" charset="0"/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>
                <a:solidFill>
                  <a:schemeClr val="bg1"/>
                </a:solidFill>
              </a:defRPr>
            </a:lvl2pPr>
            <a:lvl3pPr marL="1371600" indent="0">
              <a:buNone/>
              <a:defRPr>
                <a:solidFill>
                  <a:schemeClr val="bg1"/>
                </a:solidFill>
              </a:defRPr>
            </a:lvl3pPr>
            <a:lvl4pPr marL="2057400" indent="0">
              <a:buNone/>
              <a:defRPr>
                <a:solidFill>
                  <a:schemeClr val="bg1"/>
                </a:solidFill>
              </a:defRPr>
            </a:lvl4pPr>
            <a:lvl5pPr marL="27432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lt-LT" noProof="0" dirty="0"/>
              <a:t>Tekstas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3B8813-0272-2DF2-3775-05A58BD5A4CF}"/>
              </a:ext>
            </a:extLst>
          </p:cNvPr>
          <p:cNvSpPr txBox="1"/>
          <p:nvPr userDrawn="1"/>
        </p:nvSpPr>
        <p:spPr>
          <a:xfrm>
            <a:off x="4376678" y="8993648"/>
            <a:ext cx="95346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i="0" u="none" strike="noStrike" kern="1200" baseline="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ATSAKINGUMAS</a:t>
            </a:r>
            <a:r>
              <a:rPr lang="lt-LT" sz="1500" b="1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PROFESIONALUMAS  |  INOVATYVUMAS  |  BENDRYSTĖ</a:t>
            </a:r>
            <a:endParaRPr lang="en-US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429410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607A6426-B12B-4340-6B96-4A3FEA996734}"/>
              </a:ext>
            </a:extLst>
          </p:cNvPr>
          <p:cNvGrpSpPr/>
          <p:nvPr userDrawn="1"/>
        </p:nvGrpSpPr>
        <p:grpSpPr>
          <a:xfrm>
            <a:off x="16524368" y="936765"/>
            <a:ext cx="775402" cy="774140"/>
            <a:chOff x="16524368" y="936765"/>
            <a:chExt cx="775402" cy="774140"/>
          </a:xfrm>
        </p:grpSpPr>
        <p:grpSp>
          <p:nvGrpSpPr>
            <p:cNvPr id="14" name="Group 7">
              <a:extLst>
                <a:ext uri="{FF2B5EF4-FFF2-40B4-BE49-F238E27FC236}">
                  <a16:creationId xmlns:a16="http://schemas.microsoft.com/office/drawing/2014/main" id="{2E0864DC-DFB7-9A3A-A328-75D930D32566}"/>
                </a:ext>
              </a:extLst>
            </p:cNvPr>
            <p:cNvGrpSpPr/>
            <p:nvPr/>
          </p:nvGrpSpPr>
          <p:grpSpPr>
            <a:xfrm>
              <a:off x="16746348" y="1152536"/>
              <a:ext cx="330721" cy="344390"/>
              <a:chOff x="16746348" y="1152536"/>
              <a:chExt cx="330721" cy="344390"/>
            </a:xfrm>
          </p:grpSpPr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15374031-1212-3404-5AC9-422BF0685113}"/>
                  </a:ext>
                </a:extLst>
              </p:cNvPr>
              <p:cNvSpPr/>
              <p:nvPr/>
            </p:nvSpPr>
            <p:spPr>
              <a:xfrm rot="10799991">
                <a:off x="16746348" y="1152536"/>
                <a:ext cx="330701" cy="34439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019175"/>
                  <a:gd name="f7" fmla="val 985838"/>
                  <a:gd name="f8" fmla="+- 0 0 -90"/>
                  <a:gd name="f9" fmla="*/ f3 1 1019175"/>
                  <a:gd name="f10" fmla="*/ f4 1 985838"/>
                  <a:gd name="f11" fmla="+- f7 0 f5"/>
                  <a:gd name="f12" fmla="+- f6 0 f5"/>
                  <a:gd name="f13" fmla="*/ f8 f0 1"/>
                  <a:gd name="f14" fmla="*/ f12 1 1019175"/>
                  <a:gd name="f15" fmla="*/ f11 1 985838"/>
                  <a:gd name="f16" fmla="*/ 0 f12 1"/>
                  <a:gd name="f17" fmla="*/ 0 f11 1"/>
                  <a:gd name="f18" fmla="*/ 1019175 f12 1"/>
                  <a:gd name="f19" fmla="*/ 985838 f11 1"/>
                  <a:gd name="f20" fmla="*/ f13 1 f2"/>
                  <a:gd name="f21" fmla="*/ f16 1 1019175"/>
                  <a:gd name="f22" fmla="*/ f17 1 985838"/>
                  <a:gd name="f23" fmla="*/ f18 1 1019175"/>
                  <a:gd name="f24" fmla="*/ f19 1 985838"/>
                  <a:gd name="f25" fmla="*/ f5 1 f14"/>
                  <a:gd name="f26" fmla="*/ f6 1 f14"/>
                  <a:gd name="f27" fmla="*/ f5 1 f15"/>
                  <a:gd name="f28" fmla="*/ f7 1 f15"/>
                  <a:gd name="f29" fmla="+- f20 0 f1"/>
                  <a:gd name="f30" fmla="*/ f21 1 f14"/>
                  <a:gd name="f31" fmla="*/ f22 1 f15"/>
                  <a:gd name="f32" fmla="*/ f23 1 f14"/>
                  <a:gd name="f33" fmla="*/ f24 1 f15"/>
                  <a:gd name="f34" fmla="*/ f25 f9 1"/>
                  <a:gd name="f35" fmla="*/ f26 f9 1"/>
                  <a:gd name="f36" fmla="*/ f28 f10 1"/>
                  <a:gd name="f37" fmla="*/ f27 f10 1"/>
                  <a:gd name="f38" fmla="*/ f30 f9 1"/>
                  <a:gd name="f39" fmla="*/ f31 f10 1"/>
                  <a:gd name="f40" fmla="*/ f32 f9 1"/>
                  <a:gd name="f41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38" y="f39"/>
                  </a:cxn>
                  <a:cxn ang="f29">
                    <a:pos x="f40" y="f39"/>
                  </a:cxn>
                  <a:cxn ang="f29">
                    <a:pos x="f40" y="f41"/>
                  </a:cxn>
                </a:cxnLst>
                <a:rect l="f34" t="f37" r="f35" b="f36"/>
                <a:pathLst>
                  <a:path w="1019175" h="985838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7"/>
                    </a:lnTo>
                  </a:path>
                </a:pathLst>
              </a:custGeom>
              <a:noFill/>
              <a:ln w="19046" cap="flat">
                <a:solidFill>
                  <a:schemeClr val="tx1"/>
                </a:solidFill>
                <a:prstDash val="solid"/>
                <a:miter/>
              </a:ln>
            </p:spPr>
            <p:txBody>
              <a:bodyPr vert="horz" wrap="square" lIns="137160" tIns="68580" rIns="137160" bIns="68580" anchor="ctr" anchorCtr="1" compatLnSpc="1">
                <a:noAutofit/>
              </a:bodyPr>
              <a:lstStyle/>
              <a:p>
                <a:pPr marL="0" marR="0" lvl="0" indent="0" algn="ctr" defTabSz="13716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2700" b="0" i="0" u="none" strike="noStrike" kern="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cxnSp>
            <p:nvCxnSpPr>
              <p:cNvPr id="17" name="Straight Connector 11">
                <a:extLst>
                  <a:ext uri="{FF2B5EF4-FFF2-40B4-BE49-F238E27FC236}">
                    <a16:creationId xmlns:a16="http://schemas.microsoft.com/office/drawing/2014/main" id="{D20AEFF3-8279-350E-6523-BA375F28EC42}"/>
                  </a:ext>
                </a:extLst>
              </p:cNvPr>
              <p:cNvCxnSpPr/>
              <p:nvPr/>
            </p:nvCxnSpPr>
            <p:spPr>
              <a:xfrm rot="10800009" flipV="1">
                <a:off x="16746376" y="1163793"/>
                <a:ext cx="330693" cy="330702"/>
              </a:xfrm>
              <a:prstGeom prst="straightConnector1">
                <a:avLst/>
              </a:prstGeom>
              <a:noFill/>
              <a:ln w="19046" cap="flat">
                <a:solidFill>
                  <a:schemeClr val="tx1"/>
                </a:solidFill>
                <a:prstDash val="solid"/>
                <a:miter/>
              </a:ln>
            </p:spPr>
          </p:cxnSp>
        </p:grp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C022E1EE-368A-B75B-0DA4-A7B08FCC75D5}"/>
                </a:ext>
              </a:extLst>
            </p:cNvPr>
            <p:cNvSpPr/>
            <p:nvPr/>
          </p:nvSpPr>
          <p:spPr>
            <a:xfrm rot="10799991">
              <a:off x="16524368" y="936765"/>
              <a:ext cx="775402" cy="774140"/>
            </a:xfrm>
            <a:prstGeom prst="rect">
              <a:avLst/>
            </a:prstGeom>
            <a:noFill/>
            <a:ln w="19046" cap="flat">
              <a:solidFill>
                <a:schemeClr val="tx1"/>
              </a:solidFill>
              <a:prstDash val="solid"/>
              <a:miter/>
            </a:ln>
          </p:spPr>
          <p:txBody>
            <a:bodyPr vert="horz" wrap="square" lIns="137160" tIns="68580" rIns="137160" bIns="68580" anchor="ctr" anchorCtr="1" compatLnSpc="1">
              <a:noAutofit/>
            </a:bodyPr>
            <a:lstStyle/>
            <a:p>
              <a:pPr marL="0" marR="0" lvl="0" indent="0" algn="ctr" defTabSz="13716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7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49952BB5-C6BE-0875-3F09-426CB0A235C7}"/>
              </a:ext>
            </a:extLst>
          </p:cNvPr>
          <p:cNvCxnSpPr/>
          <p:nvPr userDrawn="1"/>
        </p:nvCxnSpPr>
        <p:spPr>
          <a:xfrm>
            <a:off x="988219" y="936784"/>
            <a:ext cx="16311561" cy="0"/>
          </a:xfrm>
          <a:prstGeom prst="straightConnector1">
            <a:avLst/>
          </a:prstGeom>
          <a:noFill/>
          <a:ln w="19046" cap="flat">
            <a:solidFill>
              <a:schemeClr val="tx1"/>
            </a:solidFill>
            <a:prstDash val="solid"/>
            <a:miter/>
          </a:ln>
        </p:spPr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FAFADA-410E-E3E1-4D8A-29E5396F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18219"/>
            <a:ext cx="14950621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rgbClr val="4852C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28FC0F5E-65BC-34CF-7AC9-32C3BF4FC10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88211" y="2743837"/>
            <a:ext cx="16311561" cy="5876380"/>
          </a:xfrm>
          <a:prstGeom prst="rect">
            <a:avLst/>
          </a:prstGeom>
        </p:spPr>
        <p:txBody>
          <a:bodyPr/>
          <a:lstStyle>
            <a:lvl1pPr marL="514350" indent="-514350">
              <a:buFont typeface="Arial" panose="020B0604020202020204" pitchFamily="34" charset="0"/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>
                <a:solidFill>
                  <a:schemeClr val="bg1"/>
                </a:solidFill>
              </a:defRPr>
            </a:lvl2pPr>
            <a:lvl3pPr marL="1371600" indent="0">
              <a:buNone/>
              <a:defRPr>
                <a:solidFill>
                  <a:schemeClr val="bg1"/>
                </a:solidFill>
              </a:defRPr>
            </a:lvl3pPr>
            <a:lvl4pPr marL="2057400" indent="0">
              <a:buNone/>
              <a:defRPr>
                <a:solidFill>
                  <a:schemeClr val="bg1"/>
                </a:solidFill>
              </a:defRPr>
            </a:lvl4pPr>
            <a:lvl5pPr marL="27432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lt-LT" noProof="0" dirty="0"/>
              <a:t>Tekstas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3B8813-0272-2DF2-3775-05A58BD5A4CF}"/>
              </a:ext>
            </a:extLst>
          </p:cNvPr>
          <p:cNvSpPr txBox="1"/>
          <p:nvPr userDrawn="1"/>
        </p:nvSpPr>
        <p:spPr>
          <a:xfrm>
            <a:off x="4376678" y="8993648"/>
            <a:ext cx="95346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i="0" u="none" strike="noStrike" kern="1200" baseline="0" dirty="0" err="1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ATSAKINGUMAS</a:t>
            </a:r>
            <a:r>
              <a:rPr lang="lt-LT" sz="1500" b="1" i="0" u="none" strike="noStrike" kern="1200" baseline="0" dirty="0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PROFESIONALUMAS  |  INOVATYVUMAS  |  BENDRYSTĖ</a:t>
            </a:r>
            <a:endParaRPr lang="en-US" sz="1500" b="1" dirty="0">
              <a:solidFill>
                <a:srgbClr val="4852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466519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607A6426-B12B-4340-6B96-4A3FEA996734}"/>
              </a:ext>
            </a:extLst>
          </p:cNvPr>
          <p:cNvGrpSpPr/>
          <p:nvPr userDrawn="1"/>
        </p:nvGrpSpPr>
        <p:grpSpPr>
          <a:xfrm>
            <a:off x="16524368" y="936765"/>
            <a:ext cx="775402" cy="774140"/>
            <a:chOff x="16524368" y="936765"/>
            <a:chExt cx="775402" cy="774140"/>
          </a:xfrm>
        </p:grpSpPr>
        <p:grpSp>
          <p:nvGrpSpPr>
            <p:cNvPr id="14" name="Group 7">
              <a:extLst>
                <a:ext uri="{FF2B5EF4-FFF2-40B4-BE49-F238E27FC236}">
                  <a16:creationId xmlns:a16="http://schemas.microsoft.com/office/drawing/2014/main" id="{2E0864DC-DFB7-9A3A-A328-75D930D32566}"/>
                </a:ext>
              </a:extLst>
            </p:cNvPr>
            <p:cNvGrpSpPr/>
            <p:nvPr/>
          </p:nvGrpSpPr>
          <p:grpSpPr>
            <a:xfrm>
              <a:off x="16746348" y="1152536"/>
              <a:ext cx="330721" cy="344390"/>
              <a:chOff x="16746348" y="1152536"/>
              <a:chExt cx="330721" cy="344390"/>
            </a:xfrm>
          </p:grpSpPr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15374031-1212-3404-5AC9-422BF0685113}"/>
                  </a:ext>
                </a:extLst>
              </p:cNvPr>
              <p:cNvSpPr/>
              <p:nvPr/>
            </p:nvSpPr>
            <p:spPr>
              <a:xfrm rot="10799991">
                <a:off x="16746348" y="1152536"/>
                <a:ext cx="330701" cy="34439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019175"/>
                  <a:gd name="f7" fmla="val 985838"/>
                  <a:gd name="f8" fmla="+- 0 0 -90"/>
                  <a:gd name="f9" fmla="*/ f3 1 1019175"/>
                  <a:gd name="f10" fmla="*/ f4 1 985838"/>
                  <a:gd name="f11" fmla="+- f7 0 f5"/>
                  <a:gd name="f12" fmla="+- f6 0 f5"/>
                  <a:gd name="f13" fmla="*/ f8 f0 1"/>
                  <a:gd name="f14" fmla="*/ f12 1 1019175"/>
                  <a:gd name="f15" fmla="*/ f11 1 985838"/>
                  <a:gd name="f16" fmla="*/ 0 f12 1"/>
                  <a:gd name="f17" fmla="*/ 0 f11 1"/>
                  <a:gd name="f18" fmla="*/ 1019175 f12 1"/>
                  <a:gd name="f19" fmla="*/ 985838 f11 1"/>
                  <a:gd name="f20" fmla="*/ f13 1 f2"/>
                  <a:gd name="f21" fmla="*/ f16 1 1019175"/>
                  <a:gd name="f22" fmla="*/ f17 1 985838"/>
                  <a:gd name="f23" fmla="*/ f18 1 1019175"/>
                  <a:gd name="f24" fmla="*/ f19 1 985838"/>
                  <a:gd name="f25" fmla="*/ f5 1 f14"/>
                  <a:gd name="f26" fmla="*/ f6 1 f14"/>
                  <a:gd name="f27" fmla="*/ f5 1 f15"/>
                  <a:gd name="f28" fmla="*/ f7 1 f15"/>
                  <a:gd name="f29" fmla="+- f20 0 f1"/>
                  <a:gd name="f30" fmla="*/ f21 1 f14"/>
                  <a:gd name="f31" fmla="*/ f22 1 f15"/>
                  <a:gd name="f32" fmla="*/ f23 1 f14"/>
                  <a:gd name="f33" fmla="*/ f24 1 f15"/>
                  <a:gd name="f34" fmla="*/ f25 f9 1"/>
                  <a:gd name="f35" fmla="*/ f26 f9 1"/>
                  <a:gd name="f36" fmla="*/ f28 f10 1"/>
                  <a:gd name="f37" fmla="*/ f27 f10 1"/>
                  <a:gd name="f38" fmla="*/ f30 f9 1"/>
                  <a:gd name="f39" fmla="*/ f31 f10 1"/>
                  <a:gd name="f40" fmla="*/ f32 f9 1"/>
                  <a:gd name="f41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38" y="f39"/>
                  </a:cxn>
                  <a:cxn ang="f29">
                    <a:pos x="f40" y="f39"/>
                  </a:cxn>
                  <a:cxn ang="f29">
                    <a:pos x="f40" y="f41"/>
                  </a:cxn>
                </a:cxnLst>
                <a:rect l="f34" t="f37" r="f35" b="f36"/>
                <a:pathLst>
                  <a:path w="1019175" h="985838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7"/>
                    </a:lnTo>
                  </a:path>
                </a:pathLst>
              </a:custGeom>
              <a:noFill/>
              <a:ln w="19046" cap="flat">
                <a:solidFill>
                  <a:schemeClr val="tx1"/>
                </a:solidFill>
                <a:prstDash val="solid"/>
                <a:miter/>
              </a:ln>
            </p:spPr>
            <p:txBody>
              <a:bodyPr vert="horz" wrap="square" lIns="137160" tIns="68580" rIns="137160" bIns="68580" anchor="ctr" anchorCtr="1" compatLnSpc="1">
                <a:noAutofit/>
              </a:bodyPr>
              <a:lstStyle/>
              <a:p>
                <a:pPr marL="0" marR="0" lvl="0" indent="0" algn="ctr" defTabSz="13716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2700" b="0" i="0" u="none" strike="noStrike" kern="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cxnSp>
            <p:nvCxnSpPr>
              <p:cNvPr id="17" name="Straight Connector 11">
                <a:extLst>
                  <a:ext uri="{FF2B5EF4-FFF2-40B4-BE49-F238E27FC236}">
                    <a16:creationId xmlns:a16="http://schemas.microsoft.com/office/drawing/2014/main" id="{D20AEFF3-8279-350E-6523-BA375F28EC42}"/>
                  </a:ext>
                </a:extLst>
              </p:cNvPr>
              <p:cNvCxnSpPr/>
              <p:nvPr/>
            </p:nvCxnSpPr>
            <p:spPr>
              <a:xfrm rot="10800009" flipV="1">
                <a:off x="16746376" y="1163793"/>
                <a:ext cx="330693" cy="330702"/>
              </a:xfrm>
              <a:prstGeom prst="straightConnector1">
                <a:avLst/>
              </a:prstGeom>
              <a:noFill/>
              <a:ln w="19046" cap="flat">
                <a:solidFill>
                  <a:schemeClr val="tx1"/>
                </a:solidFill>
                <a:prstDash val="solid"/>
                <a:miter/>
              </a:ln>
            </p:spPr>
          </p:cxnSp>
        </p:grp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C022E1EE-368A-B75B-0DA4-A7B08FCC75D5}"/>
                </a:ext>
              </a:extLst>
            </p:cNvPr>
            <p:cNvSpPr/>
            <p:nvPr/>
          </p:nvSpPr>
          <p:spPr>
            <a:xfrm rot="10799991">
              <a:off x="16524368" y="936765"/>
              <a:ext cx="775402" cy="774140"/>
            </a:xfrm>
            <a:prstGeom prst="rect">
              <a:avLst/>
            </a:prstGeom>
            <a:noFill/>
            <a:ln w="19046" cap="flat">
              <a:solidFill>
                <a:schemeClr val="tx1"/>
              </a:solidFill>
              <a:prstDash val="solid"/>
              <a:miter/>
            </a:ln>
          </p:spPr>
          <p:txBody>
            <a:bodyPr vert="horz" wrap="square" lIns="137160" tIns="68580" rIns="137160" bIns="68580" anchor="ctr" anchorCtr="1" compatLnSpc="1">
              <a:noAutofit/>
            </a:bodyPr>
            <a:lstStyle/>
            <a:p>
              <a:pPr marL="0" marR="0" lvl="0" indent="0" algn="ctr" defTabSz="13716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7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49952BB5-C6BE-0875-3F09-426CB0A235C7}"/>
              </a:ext>
            </a:extLst>
          </p:cNvPr>
          <p:cNvCxnSpPr/>
          <p:nvPr userDrawn="1"/>
        </p:nvCxnSpPr>
        <p:spPr>
          <a:xfrm>
            <a:off x="988219" y="936784"/>
            <a:ext cx="16311561" cy="0"/>
          </a:xfrm>
          <a:prstGeom prst="straightConnector1">
            <a:avLst/>
          </a:prstGeom>
          <a:noFill/>
          <a:ln w="19046" cap="flat">
            <a:solidFill>
              <a:schemeClr val="tx1"/>
            </a:solidFill>
            <a:prstDash val="solid"/>
            <a:miter/>
          </a:ln>
        </p:spPr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FAFADA-410E-E3E1-4D8A-29E5396F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18219"/>
            <a:ext cx="14950621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28FC0F5E-65BC-34CF-7AC9-32C3BF4FC10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88211" y="2743836"/>
            <a:ext cx="16311561" cy="6503351"/>
          </a:xfrm>
          <a:prstGeom prst="rect">
            <a:avLst/>
          </a:prstGeom>
        </p:spPr>
        <p:txBody>
          <a:bodyPr/>
          <a:lstStyle>
            <a:lvl1pPr marL="514350" indent="-514350">
              <a:buFont typeface="Arial" panose="020B0604020202020204" pitchFamily="34" charset="0"/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>
                <a:solidFill>
                  <a:schemeClr val="bg1"/>
                </a:solidFill>
              </a:defRPr>
            </a:lvl2pPr>
            <a:lvl3pPr marL="1371600" indent="0">
              <a:buNone/>
              <a:defRPr>
                <a:solidFill>
                  <a:schemeClr val="bg1"/>
                </a:solidFill>
              </a:defRPr>
            </a:lvl3pPr>
            <a:lvl4pPr marL="2057400" indent="0">
              <a:buNone/>
              <a:defRPr>
                <a:solidFill>
                  <a:schemeClr val="bg1"/>
                </a:solidFill>
              </a:defRPr>
            </a:lvl4pPr>
            <a:lvl5pPr marL="27432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lt-LT" noProof="0" dirty="0"/>
              <a:t>Tekstas</a:t>
            </a:r>
          </a:p>
        </p:txBody>
      </p:sp>
    </p:spTree>
    <p:extLst>
      <p:ext uri="{BB962C8B-B14F-4D97-AF65-F5344CB8AC3E}">
        <p14:creationId xmlns:p14="http://schemas.microsoft.com/office/powerpoint/2010/main" val="1715667972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607A6426-B12B-4340-6B96-4A3FEA996734}"/>
              </a:ext>
            </a:extLst>
          </p:cNvPr>
          <p:cNvGrpSpPr/>
          <p:nvPr userDrawn="1"/>
        </p:nvGrpSpPr>
        <p:grpSpPr>
          <a:xfrm>
            <a:off x="16524368" y="936765"/>
            <a:ext cx="775402" cy="774140"/>
            <a:chOff x="16524368" y="936765"/>
            <a:chExt cx="775402" cy="774140"/>
          </a:xfrm>
        </p:grpSpPr>
        <p:grpSp>
          <p:nvGrpSpPr>
            <p:cNvPr id="14" name="Group 7">
              <a:extLst>
                <a:ext uri="{FF2B5EF4-FFF2-40B4-BE49-F238E27FC236}">
                  <a16:creationId xmlns:a16="http://schemas.microsoft.com/office/drawing/2014/main" id="{2E0864DC-DFB7-9A3A-A328-75D930D32566}"/>
                </a:ext>
              </a:extLst>
            </p:cNvPr>
            <p:cNvGrpSpPr/>
            <p:nvPr/>
          </p:nvGrpSpPr>
          <p:grpSpPr>
            <a:xfrm>
              <a:off x="16746348" y="1152536"/>
              <a:ext cx="330721" cy="344390"/>
              <a:chOff x="16746348" y="1152536"/>
              <a:chExt cx="330721" cy="344390"/>
            </a:xfrm>
          </p:grpSpPr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15374031-1212-3404-5AC9-422BF0685113}"/>
                  </a:ext>
                </a:extLst>
              </p:cNvPr>
              <p:cNvSpPr/>
              <p:nvPr/>
            </p:nvSpPr>
            <p:spPr>
              <a:xfrm rot="10799991">
                <a:off x="16746348" y="1152536"/>
                <a:ext cx="330701" cy="34439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019175"/>
                  <a:gd name="f7" fmla="val 985838"/>
                  <a:gd name="f8" fmla="+- 0 0 -90"/>
                  <a:gd name="f9" fmla="*/ f3 1 1019175"/>
                  <a:gd name="f10" fmla="*/ f4 1 985838"/>
                  <a:gd name="f11" fmla="+- f7 0 f5"/>
                  <a:gd name="f12" fmla="+- f6 0 f5"/>
                  <a:gd name="f13" fmla="*/ f8 f0 1"/>
                  <a:gd name="f14" fmla="*/ f12 1 1019175"/>
                  <a:gd name="f15" fmla="*/ f11 1 985838"/>
                  <a:gd name="f16" fmla="*/ 0 f12 1"/>
                  <a:gd name="f17" fmla="*/ 0 f11 1"/>
                  <a:gd name="f18" fmla="*/ 1019175 f12 1"/>
                  <a:gd name="f19" fmla="*/ 985838 f11 1"/>
                  <a:gd name="f20" fmla="*/ f13 1 f2"/>
                  <a:gd name="f21" fmla="*/ f16 1 1019175"/>
                  <a:gd name="f22" fmla="*/ f17 1 985838"/>
                  <a:gd name="f23" fmla="*/ f18 1 1019175"/>
                  <a:gd name="f24" fmla="*/ f19 1 985838"/>
                  <a:gd name="f25" fmla="*/ f5 1 f14"/>
                  <a:gd name="f26" fmla="*/ f6 1 f14"/>
                  <a:gd name="f27" fmla="*/ f5 1 f15"/>
                  <a:gd name="f28" fmla="*/ f7 1 f15"/>
                  <a:gd name="f29" fmla="+- f20 0 f1"/>
                  <a:gd name="f30" fmla="*/ f21 1 f14"/>
                  <a:gd name="f31" fmla="*/ f22 1 f15"/>
                  <a:gd name="f32" fmla="*/ f23 1 f14"/>
                  <a:gd name="f33" fmla="*/ f24 1 f15"/>
                  <a:gd name="f34" fmla="*/ f25 f9 1"/>
                  <a:gd name="f35" fmla="*/ f26 f9 1"/>
                  <a:gd name="f36" fmla="*/ f28 f10 1"/>
                  <a:gd name="f37" fmla="*/ f27 f10 1"/>
                  <a:gd name="f38" fmla="*/ f30 f9 1"/>
                  <a:gd name="f39" fmla="*/ f31 f10 1"/>
                  <a:gd name="f40" fmla="*/ f32 f9 1"/>
                  <a:gd name="f41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38" y="f39"/>
                  </a:cxn>
                  <a:cxn ang="f29">
                    <a:pos x="f40" y="f39"/>
                  </a:cxn>
                  <a:cxn ang="f29">
                    <a:pos x="f40" y="f41"/>
                  </a:cxn>
                </a:cxnLst>
                <a:rect l="f34" t="f37" r="f35" b="f36"/>
                <a:pathLst>
                  <a:path w="1019175" h="985838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7"/>
                    </a:lnTo>
                  </a:path>
                </a:pathLst>
              </a:custGeom>
              <a:noFill/>
              <a:ln w="19046" cap="flat">
                <a:solidFill>
                  <a:schemeClr val="tx1"/>
                </a:solidFill>
                <a:prstDash val="solid"/>
                <a:miter/>
              </a:ln>
            </p:spPr>
            <p:txBody>
              <a:bodyPr vert="horz" wrap="square" lIns="137160" tIns="68580" rIns="137160" bIns="68580" anchor="ctr" anchorCtr="1" compatLnSpc="1">
                <a:noAutofit/>
              </a:bodyPr>
              <a:lstStyle/>
              <a:p>
                <a:pPr marL="0" marR="0" lvl="0" indent="0" algn="ctr" defTabSz="13716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2700" b="0" i="0" u="none" strike="noStrike" kern="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cxnSp>
            <p:nvCxnSpPr>
              <p:cNvPr id="17" name="Straight Connector 11">
                <a:extLst>
                  <a:ext uri="{FF2B5EF4-FFF2-40B4-BE49-F238E27FC236}">
                    <a16:creationId xmlns:a16="http://schemas.microsoft.com/office/drawing/2014/main" id="{D20AEFF3-8279-350E-6523-BA375F28EC42}"/>
                  </a:ext>
                </a:extLst>
              </p:cNvPr>
              <p:cNvCxnSpPr/>
              <p:nvPr/>
            </p:nvCxnSpPr>
            <p:spPr>
              <a:xfrm rot="10800009" flipV="1">
                <a:off x="16746376" y="1163793"/>
                <a:ext cx="330693" cy="330702"/>
              </a:xfrm>
              <a:prstGeom prst="straightConnector1">
                <a:avLst/>
              </a:prstGeom>
              <a:noFill/>
              <a:ln w="19046" cap="flat">
                <a:solidFill>
                  <a:schemeClr val="tx1"/>
                </a:solidFill>
                <a:prstDash val="solid"/>
                <a:miter/>
              </a:ln>
            </p:spPr>
          </p:cxnSp>
        </p:grp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C022E1EE-368A-B75B-0DA4-A7B08FCC75D5}"/>
                </a:ext>
              </a:extLst>
            </p:cNvPr>
            <p:cNvSpPr/>
            <p:nvPr/>
          </p:nvSpPr>
          <p:spPr>
            <a:xfrm rot="10799991">
              <a:off x="16524368" y="936765"/>
              <a:ext cx="775402" cy="774140"/>
            </a:xfrm>
            <a:prstGeom prst="rect">
              <a:avLst/>
            </a:prstGeom>
            <a:noFill/>
            <a:ln w="19046" cap="flat">
              <a:solidFill>
                <a:schemeClr val="tx1"/>
              </a:solidFill>
              <a:prstDash val="solid"/>
              <a:miter/>
            </a:ln>
          </p:spPr>
          <p:txBody>
            <a:bodyPr vert="horz" wrap="square" lIns="137160" tIns="68580" rIns="137160" bIns="68580" anchor="ctr" anchorCtr="1" compatLnSpc="1">
              <a:noAutofit/>
            </a:bodyPr>
            <a:lstStyle/>
            <a:p>
              <a:pPr marL="0" marR="0" lvl="0" indent="0" algn="ctr" defTabSz="13716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7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49952BB5-C6BE-0875-3F09-426CB0A235C7}"/>
              </a:ext>
            </a:extLst>
          </p:cNvPr>
          <p:cNvCxnSpPr/>
          <p:nvPr userDrawn="1"/>
        </p:nvCxnSpPr>
        <p:spPr>
          <a:xfrm>
            <a:off x="988219" y="936784"/>
            <a:ext cx="16311561" cy="0"/>
          </a:xfrm>
          <a:prstGeom prst="straightConnector1">
            <a:avLst/>
          </a:prstGeom>
          <a:noFill/>
          <a:ln w="19046" cap="flat">
            <a:solidFill>
              <a:schemeClr val="tx1"/>
            </a:solidFill>
            <a:prstDash val="solid"/>
            <a:miter/>
          </a:ln>
        </p:spPr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FAFADA-410E-E3E1-4D8A-29E5396F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18219"/>
            <a:ext cx="14950621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rgbClr val="4852C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28FC0F5E-65BC-34CF-7AC9-32C3BF4FC10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88211" y="2743836"/>
            <a:ext cx="16311561" cy="6503351"/>
          </a:xfrm>
          <a:prstGeom prst="rect">
            <a:avLst/>
          </a:prstGeom>
        </p:spPr>
        <p:txBody>
          <a:bodyPr/>
          <a:lstStyle>
            <a:lvl1pPr marL="514350" indent="-514350">
              <a:buFont typeface="Arial" panose="020B0604020202020204" pitchFamily="34" charset="0"/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>
                <a:solidFill>
                  <a:schemeClr val="bg1"/>
                </a:solidFill>
              </a:defRPr>
            </a:lvl2pPr>
            <a:lvl3pPr marL="1371600" indent="0">
              <a:buNone/>
              <a:defRPr>
                <a:solidFill>
                  <a:schemeClr val="bg1"/>
                </a:solidFill>
              </a:defRPr>
            </a:lvl3pPr>
            <a:lvl4pPr marL="2057400" indent="0">
              <a:buNone/>
              <a:defRPr>
                <a:solidFill>
                  <a:schemeClr val="bg1"/>
                </a:solidFill>
              </a:defRPr>
            </a:lvl4pPr>
            <a:lvl5pPr marL="27432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lt-LT" noProof="0" dirty="0"/>
              <a:t>Tekstas</a:t>
            </a:r>
          </a:p>
        </p:txBody>
      </p:sp>
    </p:spTree>
    <p:extLst>
      <p:ext uri="{BB962C8B-B14F-4D97-AF65-F5344CB8AC3E}">
        <p14:creationId xmlns:p14="http://schemas.microsoft.com/office/powerpoint/2010/main" val="1405937760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49952BB5-C6BE-0875-3F09-426CB0A235C7}"/>
              </a:ext>
            </a:extLst>
          </p:cNvPr>
          <p:cNvCxnSpPr/>
          <p:nvPr userDrawn="1"/>
        </p:nvCxnSpPr>
        <p:spPr>
          <a:xfrm>
            <a:off x="988219" y="936784"/>
            <a:ext cx="16311561" cy="0"/>
          </a:xfrm>
          <a:prstGeom prst="straightConnector1">
            <a:avLst/>
          </a:prstGeom>
          <a:noFill/>
          <a:ln w="19046" cap="flat">
            <a:solidFill>
              <a:schemeClr val="tx1"/>
            </a:solidFill>
            <a:prstDash val="solid"/>
            <a:miter/>
          </a:ln>
        </p:spPr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FAFADA-410E-E3E1-4D8A-29E5396F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3500" y="1218219"/>
            <a:ext cx="14696272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28FC0F5E-65BC-34CF-7AC9-32C3BF4FC10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88211" y="2743837"/>
            <a:ext cx="16311561" cy="6493670"/>
          </a:xfrm>
          <a:prstGeom prst="rect">
            <a:avLst/>
          </a:prstGeom>
        </p:spPr>
        <p:txBody>
          <a:bodyPr/>
          <a:lstStyle>
            <a:lvl1pPr marL="514350" indent="-514350">
              <a:buFont typeface="Arial" panose="020B0604020202020204" pitchFamily="34" charset="0"/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>
                <a:solidFill>
                  <a:schemeClr val="bg1"/>
                </a:solidFill>
              </a:defRPr>
            </a:lvl2pPr>
            <a:lvl3pPr marL="1371600" indent="0">
              <a:buNone/>
              <a:defRPr>
                <a:solidFill>
                  <a:schemeClr val="bg1"/>
                </a:solidFill>
              </a:defRPr>
            </a:lvl3pPr>
            <a:lvl4pPr marL="2057400" indent="0">
              <a:buNone/>
              <a:defRPr>
                <a:solidFill>
                  <a:schemeClr val="bg1"/>
                </a:solidFill>
              </a:defRPr>
            </a:lvl4pPr>
            <a:lvl5pPr marL="27432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lt-LT" noProof="0" dirty="0"/>
              <a:t>Tekstas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3D17F6-4D8C-4806-E4F7-7CE72FD27E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11" y="993357"/>
            <a:ext cx="1133009" cy="113144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59D1F0-BC6C-D814-7715-A1F288FDDE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7515" y="1134137"/>
            <a:ext cx="914400" cy="9144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246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49952BB5-C6BE-0875-3F09-426CB0A235C7}"/>
              </a:ext>
            </a:extLst>
          </p:cNvPr>
          <p:cNvCxnSpPr/>
          <p:nvPr userDrawn="1"/>
        </p:nvCxnSpPr>
        <p:spPr>
          <a:xfrm>
            <a:off x="988219" y="936784"/>
            <a:ext cx="16311561" cy="0"/>
          </a:xfrm>
          <a:prstGeom prst="straightConnector1">
            <a:avLst/>
          </a:prstGeom>
          <a:noFill/>
          <a:ln w="19046" cap="flat">
            <a:solidFill>
              <a:schemeClr val="tx1"/>
            </a:solidFill>
            <a:prstDash val="solid"/>
            <a:miter/>
          </a:ln>
        </p:spPr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FAFADA-410E-E3E1-4D8A-29E5396F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3500" y="1218219"/>
            <a:ext cx="14696272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rgbClr val="4852C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28FC0F5E-65BC-34CF-7AC9-32C3BF4FC10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88211" y="2743837"/>
            <a:ext cx="16311561" cy="6493670"/>
          </a:xfrm>
          <a:prstGeom prst="rect">
            <a:avLst/>
          </a:prstGeom>
        </p:spPr>
        <p:txBody>
          <a:bodyPr/>
          <a:lstStyle>
            <a:lvl1pPr marL="514350" indent="-514350">
              <a:buFont typeface="Arial" panose="020B0604020202020204" pitchFamily="34" charset="0"/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>
                <a:solidFill>
                  <a:schemeClr val="bg1"/>
                </a:solidFill>
              </a:defRPr>
            </a:lvl2pPr>
            <a:lvl3pPr marL="1371600" indent="0">
              <a:buNone/>
              <a:defRPr>
                <a:solidFill>
                  <a:schemeClr val="bg1"/>
                </a:solidFill>
              </a:defRPr>
            </a:lvl3pPr>
            <a:lvl4pPr marL="2057400" indent="0">
              <a:buNone/>
              <a:defRPr>
                <a:solidFill>
                  <a:schemeClr val="bg1"/>
                </a:solidFill>
              </a:defRPr>
            </a:lvl4pPr>
            <a:lvl5pPr marL="27432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lt-LT" noProof="0" dirty="0"/>
              <a:t>Tekstas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3D17F6-4D8C-4806-E4F7-7CE72FD27E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11" y="993357"/>
            <a:ext cx="1133009" cy="113144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59D1F0-BC6C-D814-7715-A1F288FDDE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7515" y="1134137"/>
            <a:ext cx="914400" cy="9144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27511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49952BB5-C6BE-0875-3F09-426CB0A235C7}"/>
              </a:ext>
            </a:extLst>
          </p:cNvPr>
          <p:cNvCxnSpPr/>
          <p:nvPr userDrawn="1"/>
        </p:nvCxnSpPr>
        <p:spPr>
          <a:xfrm>
            <a:off x="988219" y="936784"/>
            <a:ext cx="16311561" cy="0"/>
          </a:xfrm>
          <a:prstGeom prst="straightConnector1">
            <a:avLst/>
          </a:prstGeom>
          <a:noFill/>
          <a:ln w="19046" cap="flat">
            <a:solidFill>
              <a:schemeClr val="tx1"/>
            </a:solidFill>
            <a:prstDash val="solid"/>
            <a:miter/>
          </a:ln>
        </p:spPr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FAFADA-410E-E3E1-4D8A-29E5396F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3500" y="1218219"/>
            <a:ext cx="14696272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28FC0F5E-65BC-34CF-7AC9-32C3BF4FC10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88211" y="2743837"/>
            <a:ext cx="16311561" cy="5840870"/>
          </a:xfrm>
          <a:prstGeom prst="rect">
            <a:avLst/>
          </a:prstGeom>
        </p:spPr>
        <p:txBody>
          <a:bodyPr/>
          <a:lstStyle>
            <a:lvl1pPr marL="514350" indent="-514350">
              <a:buFont typeface="Arial" panose="020B0604020202020204" pitchFamily="34" charset="0"/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>
                <a:solidFill>
                  <a:schemeClr val="bg1"/>
                </a:solidFill>
              </a:defRPr>
            </a:lvl2pPr>
            <a:lvl3pPr marL="1371600" indent="0">
              <a:buNone/>
              <a:defRPr>
                <a:solidFill>
                  <a:schemeClr val="bg1"/>
                </a:solidFill>
              </a:defRPr>
            </a:lvl3pPr>
            <a:lvl4pPr marL="2057400" indent="0">
              <a:buNone/>
              <a:defRPr>
                <a:solidFill>
                  <a:schemeClr val="bg1"/>
                </a:solidFill>
              </a:defRPr>
            </a:lvl4pPr>
            <a:lvl5pPr marL="27432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lt-LT" noProof="0" dirty="0"/>
              <a:t>Tekstas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3D17F6-4D8C-4806-E4F7-7CE72FD27E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11" y="993357"/>
            <a:ext cx="1133009" cy="113144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59D1F0-BC6C-D814-7715-A1F288FDDE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7515" y="1134137"/>
            <a:ext cx="914400" cy="9144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0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7167CB-73F3-F045-DA6B-35A425F0A22C}"/>
              </a:ext>
            </a:extLst>
          </p:cNvPr>
          <p:cNvSpPr txBox="1"/>
          <p:nvPr userDrawn="1"/>
        </p:nvSpPr>
        <p:spPr>
          <a:xfrm>
            <a:off x="682792" y="9016781"/>
            <a:ext cx="169224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i="0" u="none" strike="noStrike" kern="1200" baseline="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TARPTAUTIŠKUMAS</a:t>
            </a:r>
            <a:r>
              <a:rPr lang="lt-LT" sz="1500" b="1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TVARUMAS  |  </a:t>
            </a:r>
            <a:r>
              <a:rPr lang="en-US" sz="1500" b="1" i="0" u="none" strike="noStrike" kern="1200" baseline="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TARPDISCIPLINIŠKUMAS</a:t>
            </a:r>
            <a:r>
              <a:rPr lang="lt-LT" sz="1500" b="1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</a:t>
            </a:r>
            <a:r>
              <a:rPr lang="en-US" sz="1500" b="1" i="0" u="none" strike="noStrike" kern="1200" baseline="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ANTREPRENERIŠKUMAS</a:t>
            </a:r>
            <a:r>
              <a:rPr lang="lt-LT" sz="1500" b="1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Į</a:t>
            </a:r>
            <a:r>
              <a:rPr lang="en-US" sz="1500" b="1" i="0" u="none" strike="noStrike" kern="1200" baseline="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GALINANTI</a:t>
            </a:r>
            <a:r>
              <a:rPr lang="en-US" sz="1500" b="1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500" b="1" i="0" u="none" strike="noStrike" kern="1200" baseline="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APLINKA</a:t>
            </a:r>
            <a:endParaRPr lang="en-US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692180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49952BB5-C6BE-0875-3F09-426CB0A235C7}"/>
              </a:ext>
            </a:extLst>
          </p:cNvPr>
          <p:cNvCxnSpPr/>
          <p:nvPr userDrawn="1"/>
        </p:nvCxnSpPr>
        <p:spPr>
          <a:xfrm>
            <a:off x="988219" y="936784"/>
            <a:ext cx="16311561" cy="0"/>
          </a:xfrm>
          <a:prstGeom prst="straightConnector1">
            <a:avLst/>
          </a:prstGeom>
          <a:noFill/>
          <a:ln w="19046" cap="flat">
            <a:solidFill>
              <a:schemeClr val="tx1"/>
            </a:solidFill>
            <a:prstDash val="solid"/>
            <a:miter/>
          </a:ln>
        </p:spPr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FAFADA-410E-E3E1-4D8A-29E5396F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3500" y="1218219"/>
            <a:ext cx="14696272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rgbClr val="4852C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28FC0F5E-65BC-34CF-7AC9-32C3BF4FC10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88211" y="2743837"/>
            <a:ext cx="16311561" cy="5840870"/>
          </a:xfrm>
          <a:prstGeom prst="rect">
            <a:avLst/>
          </a:prstGeom>
        </p:spPr>
        <p:txBody>
          <a:bodyPr/>
          <a:lstStyle>
            <a:lvl1pPr marL="514350" indent="-514350">
              <a:buFont typeface="Arial" panose="020B0604020202020204" pitchFamily="34" charset="0"/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>
                <a:solidFill>
                  <a:schemeClr val="bg1"/>
                </a:solidFill>
              </a:defRPr>
            </a:lvl2pPr>
            <a:lvl3pPr marL="1371600" indent="0">
              <a:buNone/>
              <a:defRPr>
                <a:solidFill>
                  <a:schemeClr val="bg1"/>
                </a:solidFill>
              </a:defRPr>
            </a:lvl3pPr>
            <a:lvl4pPr marL="2057400" indent="0">
              <a:buNone/>
              <a:defRPr>
                <a:solidFill>
                  <a:schemeClr val="bg1"/>
                </a:solidFill>
              </a:defRPr>
            </a:lvl4pPr>
            <a:lvl5pPr marL="27432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lt-LT" noProof="0" dirty="0"/>
              <a:t>Tekstas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3D17F6-4D8C-4806-E4F7-7CE72FD27E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11" y="993357"/>
            <a:ext cx="1133009" cy="113144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59D1F0-BC6C-D814-7715-A1F288FDDE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7515" y="1134137"/>
            <a:ext cx="914400" cy="9144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0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7167CB-73F3-F045-DA6B-35A425F0A22C}"/>
              </a:ext>
            </a:extLst>
          </p:cNvPr>
          <p:cNvSpPr txBox="1"/>
          <p:nvPr userDrawn="1"/>
        </p:nvSpPr>
        <p:spPr>
          <a:xfrm>
            <a:off x="682792" y="9016781"/>
            <a:ext cx="169224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i="0" u="none" strike="noStrike" kern="1200" baseline="0" dirty="0" err="1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TARPTAUTIŠKUMAS</a:t>
            </a:r>
            <a:r>
              <a:rPr lang="lt-LT" sz="1500" b="1" i="0" u="none" strike="noStrike" kern="1200" baseline="0" dirty="0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TVARUMAS  |  </a:t>
            </a:r>
            <a:r>
              <a:rPr lang="en-US" sz="1500" b="1" i="0" u="none" strike="noStrike" kern="1200" baseline="0" dirty="0" err="1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TARPDISCIPLINIŠKUMAS</a:t>
            </a:r>
            <a:r>
              <a:rPr lang="lt-LT" sz="1500" b="1" i="0" u="none" strike="noStrike" kern="1200" baseline="0" dirty="0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</a:t>
            </a:r>
            <a:r>
              <a:rPr lang="en-US" sz="1500" b="1" i="0" u="none" strike="noStrike" kern="1200" baseline="0" dirty="0" err="1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ANTREPRENERIŠKUMAS</a:t>
            </a:r>
            <a:r>
              <a:rPr lang="lt-LT" sz="1500" b="1" i="0" u="none" strike="noStrike" kern="1200" baseline="0" dirty="0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Į</a:t>
            </a:r>
            <a:r>
              <a:rPr lang="en-US" sz="1500" b="1" i="0" u="none" strike="noStrike" kern="1200" baseline="0" dirty="0" err="1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GALINANTI</a:t>
            </a:r>
            <a:r>
              <a:rPr lang="en-US" sz="1500" b="1" i="0" u="none" strike="noStrike" kern="1200" baseline="0" dirty="0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500" b="1" i="0" u="none" strike="noStrike" kern="1200" baseline="0" dirty="0" err="1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APLINKA</a:t>
            </a:r>
            <a:endParaRPr lang="en-US" sz="1500" b="1" dirty="0">
              <a:solidFill>
                <a:srgbClr val="4852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065647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49952BB5-C6BE-0875-3F09-426CB0A235C7}"/>
              </a:ext>
            </a:extLst>
          </p:cNvPr>
          <p:cNvCxnSpPr/>
          <p:nvPr userDrawn="1"/>
        </p:nvCxnSpPr>
        <p:spPr>
          <a:xfrm>
            <a:off x="988219" y="936784"/>
            <a:ext cx="16311561" cy="0"/>
          </a:xfrm>
          <a:prstGeom prst="straightConnector1">
            <a:avLst/>
          </a:prstGeom>
          <a:noFill/>
          <a:ln w="19046" cap="flat">
            <a:solidFill>
              <a:schemeClr val="tx1"/>
            </a:solidFill>
            <a:prstDash val="solid"/>
            <a:miter/>
          </a:ln>
        </p:spPr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FAFADA-410E-E3E1-4D8A-29E5396F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3500" y="1218219"/>
            <a:ext cx="14696272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28FC0F5E-65BC-34CF-7AC9-32C3BF4FC10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88211" y="2743837"/>
            <a:ext cx="16311561" cy="5840870"/>
          </a:xfrm>
          <a:prstGeom prst="rect">
            <a:avLst/>
          </a:prstGeom>
        </p:spPr>
        <p:txBody>
          <a:bodyPr/>
          <a:lstStyle>
            <a:lvl1pPr marL="514350" indent="-514350">
              <a:buFont typeface="Arial" panose="020B0604020202020204" pitchFamily="34" charset="0"/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>
                <a:solidFill>
                  <a:schemeClr val="bg1"/>
                </a:solidFill>
              </a:defRPr>
            </a:lvl2pPr>
            <a:lvl3pPr marL="1371600" indent="0">
              <a:buNone/>
              <a:defRPr>
                <a:solidFill>
                  <a:schemeClr val="bg1"/>
                </a:solidFill>
              </a:defRPr>
            </a:lvl3pPr>
            <a:lvl4pPr marL="2057400" indent="0">
              <a:buNone/>
              <a:defRPr>
                <a:solidFill>
                  <a:schemeClr val="bg1"/>
                </a:solidFill>
              </a:defRPr>
            </a:lvl4pPr>
            <a:lvl5pPr marL="27432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lt-LT" noProof="0" dirty="0"/>
              <a:t>Tekstas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3D17F6-4D8C-4806-E4F7-7CE72FD27E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11" y="993357"/>
            <a:ext cx="1133009" cy="113144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59D1F0-BC6C-D814-7715-A1F288FDDE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7515" y="1134137"/>
            <a:ext cx="914400" cy="9144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0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C7664B-3EA8-E973-6220-77616C8671DA}"/>
              </a:ext>
            </a:extLst>
          </p:cNvPr>
          <p:cNvSpPr txBox="1"/>
          <p:nvPr userDrawn="1"/>
        </p:nvSpPr>
        <p:spPr>
          <a:xfrm>
            <a:off x="4376678" y="8993648"/>
            <a:ext cx="95346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i="0" u="none" strike="noStrike" kern="1200" baseline="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ATSAKINGUMAS</a:t>
            </a:r>
            <a:r>
              <a:rPr lang="lt-LT" sz="1500" b="1" i="0" u="none" strike="noStrike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PROFESIONALUMAS  |  INOVATYVUMAS  |  BENDRYSTĖ</a:t>
            </a:r>
            <a:endParaRPr lang="en-US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971602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49952BB5-C6BE-0875-3F09-426CB0A235C7}"/>
              </a:ext>
            </a:extLst>
          </p:cNvPr>
          <p:cNvCxnSpPr/>
          <p:nvPr userDrawn="1"/>
        </p:nvCxnSpPr>
        <p:spPr>
          <a:xfrm>
            <a:off x="988219" y="936784"/>
            <a:ext cx="16311561" cy="0"/>
          </a:xfrm>
          <a:prstGeom prst="straightConnector1">
            <a:avLst/>
          </a:prstGeom>
          <a:noFill/>
          <a:ln w="19046" cap="flat">
            <a:solidFill>
              <a:schemeClr val="tx1"/>
            </a:solidFill>
            <a:prstDash val="solid"/>
            <a:miter/>
          </a:ln>
        </p:spPr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FAFADA-410E-E3E1-4D8A-29E5396F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3500" y="1218219"/>
            <a:ext cx="14696272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rgbClr val="4852C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28FC0F5E-65BC-34CF-7AC9-32C3BF4FC107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88211" y="2743837"/>
            <a:ext cx="16311561" cy="5840870"/>
          </a:xfrm>
          <a:prstGeom prst="rect">
            <a:avLst/>
          </a:prstGeom>
        </p:spPr>
        <p:txBody>
          <a:bodyPr/>
          <a:lstStyle>
            <a:lvl1pPr marL="514350" indent="-514350">
              <a:buFont typeface="Arial" panose="020B0604020202020204" pitchFamily="34" charset="0"/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>
                <a:solidFill>
                  <a:schemeClr val="bg1"/>
                </a:solidFill>
              </a:defRPr>
            </a:lvl2pPr>
            <a:lvl3pPr marL="1371600" indent="0">
              <a:buNone/>
              <a:defRPr>
                <a:solidFill>
                  <a:schemeClr val="bg1"/>
                </a:solidFill>
              </a:defRPr>
            </a:lvl3pPr>
            <a:lvl4pPr marL="2057400" indent="0">
              <a:buNone/>
              <a:defRPr>
                <a:solidFill>
                  <a:schemeClr val="bg1"/>
                </a:solidFill>
              </a:defRPr>
            </a:lvl4pPr>
            <a:lvl5pPr marL="27432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lt-LT" noProof="0" dirty="0"/>
              <a:t>Tekstas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3D17F6-4D8C-4806-E4F7-7CE72FD27E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11" y="993357"/>
            <a:ext cx="1133009" cy="113144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59D1F0-BC6C-D814-7715-A1F288FDDE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7515" y="1134137"/>
            <a:ext cx="914400" cy="9144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0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C7664B-3EA8-E973-6220-77616C8671DA}"/>
              </a:ext>
            </a:extLst>
          </p:cNvPr>
          <p:cNvSpPr txBox="1"/>
          <p:nvPr userDrawn="1"/>
        </p:nvSpPr>
        <p:spPr>
          <a:xfrm>
            <a:off x="4376678" y="8993648"/>
            <a:ext cx="95346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i="0" u="none" strike="noStrike" kern="1200" baseline="0" dirty="0" err="1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ATSAKINGUMAS</a:t>
            </a:r>
            <a:r>
              <a:rPr lang="lt-LT" sz="1500" b="1" i="0" u="none" strike="noStrike" kern="1200" baseline="0" dirty="0">
                <a:solidFill>
                  <a:srgbClr val="4852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|  PROFESIONALUMAS  |  INOVATYVUMAS  |  BENDRYSTĖ</a:t>
            </a:r>
            <a:endParaRPr lang="en-US" sz="1500" b="1" dirty="0">
              <a:solidFill>
                <a:srgbClr val="4852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147233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607A6426-B12B-4340-6B96-4A3FEA996734}"/>
              </a:ext>
            </a:extLst>
          </p:cNvPr>
          <p:cNvGrpSpPr/>
          <p:nvPr userDrawn="1"/>
        </p:nvGrpSpPr>
        <p:grpSpPr>
          <a:xfrm>
            <a:off x="16524368" y="936765"/>
            <a:ext cx="775402" cy="774140"/>
            <a:chOff x="16524368" y="936765"/>
            <a:chExt cx="775402" cy="774140"/>
          </a:xfrm>
        </p:grpSpPr>
        <p:grpSp>
          <p:nvGrpSpPr>
            <p:cNvPr id="14" name="Group 7">
              <a:extLst>
                <a:ext uri="{FF2B5EF4-FFF2-40B4-BE49-F238E27FC236}">
                  <a16:creationId xmlns:a16="http://schemas.microsoft.com/office/drawing/2014/main" id="{2E0864DC-DFB7-9A3A-A328-75D930D32566}"/>
                </a:ext>
              </a:extLst>
            </p:cNvPr>
            <p:cNvGrpSpPr/>
            <p:nvPr/>
          </p:nvGrpSpPr>
          <p:grpSpPr>
            <a:xfrm>
              <a:off x="16746348" y="1152536"/>
              <a:ext cx="330721" cy="344390"/>
              <a:chOff x="16746348" y="1152536"/>
              <a:chExt cx="330721" cy="344390"/>
            </a:xfrm>
          </p:grpSpPr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15374031-1212-3404-5AC9-422BF0685113}"/>
                  </a:ext>
                </a:extLst>
              </p:cNvPr>
              <p:cNvSpPr/>
              <p:nvPr/>
            </p:nvSpPr>
            <p:spPr>
              <a:xfrm rot="10799991">
                <a:off x="16746348" y="1152536"/>
                <a:ext cx="330701" cy="34439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019175"/>
                  <a:gd name="f7" fmla="val 985838"/>
                  <a:gd name="f8" fmla="+- 0 0 -90"/>
                  <a:gd name="f9" fmla="*/ f3 1 1019175"/>
                  <a:gd name="f10" fmla="*/ f4 1 985838"/>
                  <a:gd name="f11" fmla="+- f7 0 f5"/>
                  <a:gd name="f12" fmla="+- f6 0 f5"/>
                  <a:gd name="f13" fmla="*/ f8 f0 1"/>
                  <a:gd name="f14" fmla="*/ f12 1 1019175"/>
                  <a:gd name="f15" fmla="*/ f11 1 985838"/>
                  <a:gd name="f16" fmla="*/ 0 f12 1"/>
                  <a:gd name="f17" fmla="*/ 0 f11 1"/>
                  <a:gd name="f18" fmla="*/ 1019175 f12 1"/>
                  <a:gd name="f19" fmla="*/ 985838 f11 1"/>
                  <a:gd name="f20" fmla="*/ f13 1 f2"/>
                  <a:gd name="f21" fmla="*/ f16 1 1019175"/>
                  <a:gd name="f22" fmla="*/ f17 1 985838"/>
                  <a:gd name="f23" fmla="*/ f18 1 1019175"/>
                  <a:gd name="f24" fmla="*/ f19 1 985838"/>
                  <a:gd name="f25" fmla="*/ f5 1 f14"/>
                  <a:gd name="f26" fmla="*/ f6 1 f14"/>
                  <a:gd name="f27" fmla="*/ f5 1 f15"/>
                  <a:gd name="f28" fmla="*/ f7 1 f15"/>
                  <a:gd name="f29" fmla="+- f20 0 f1"/>
                  <a:gd name="f30" fmla="*/ f21 1 f14"/>
                  <a:gd name="f31" fmla="*/ f22 1 f15"/>
                  <a:gd name="f32" fmla="*/ f23 1 f14"/>
                  <a:gd name="f33" fmla="*/ f24 1 f15"/>
                  <a:gd name="f34" fmla="*/ f25 f9 1"/>
                  <a:gd name="f35" fmla="*/ f26 f9 1"/>
                  <a:gd name="f36" fmla="*/ f28 f10 1"/>
                  <a:gd name="f37" fmla="*/ f27 f10 1"/>
                  <a:gd name="f38" fmla="*/ f30 f9 1"/>
                  <a:gd name="f39" fmla="*/ f31 f10 1"/>
                  <a:gd name="f40" fmla="*/ f32 f9 1"/>
                  <a:gd name="f41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38" y="f39"/>
                  </a:cxn>
                  <a:cxn ang="f29">
                    <a:pos x="f40" y="f39"/>
                  </a:cxn>
                  <a:cxn ang="f29">
                    <a:pos x="f40" y="f41"/>
                  </a:cxn>
                </a:cxnLst>
                <a:rect l="f34" t="f37" r="f35" b="f36"/>
                <a:pathLst>
                  <a:path w="1019175" h="985838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7"/>
                    </a:lnTo>
                  </a:path>
                </a:pathLst>
              </a:custGeom>
              <a:noFill/>
              <a:ln w="19046" cap="flat">
                <a:solidFill>
                  <a:schemeClr val="tx1"/>
                </a:solidFill>
                <a:prstDash val="solid"/>
                <a:miter/>
              </a:ln>
            </p:spPr>
            <p:txBody>
              <a:bodyPr vert="horz" wrap="square" lIns="137160" tIns="68580" rIns="137160" bIns="68580" anchor="ctr" anchorCtr="1" compatLnSpc="1">
                <a:noAutofit/>
              </a:bodyPr>
              <a:lstStyle/>
              <a:p>
                <a:pPr marL="0" marR="0" lvl="0" indent="0" algn="ctr" defTabSz="13716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2700" b="0" i="0" u="none" strike="noStrike" kern="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cxnSp>
            <p:nvCxnSpPr>
              <p:cNvPr id="17" name="Straight Connector 11">
                <a:extLst>
                  <a:ext uri="{FF2B5EF4-FFF2-40B4-BE49-F238E27FC236}">
                    <a16:creationId xmlns:a16="http://schemas.microsoft.com/office/drawing/2014/main" id="{D20AEFF3-8279-350E-6523-BA375F28EC42}"/>
                  </a:ext>
                </a:extLst>
              </p:cNvPr>
              <p:cNvCxnSpPr/>
              <p:nvPr/>
            </p:nvCxnSpPr>
            <p:spPr>
              <a:xfrm rot="10800009" flipV="1">
                <a:off x="16746376" y="1163793"/>
                <a:ext cx="330693" cy="330702"/>
              </a:xfrm>
              <a:prstGeom prst="straightConnector1">
                <a:avLst/>
              </a:prstGeom>
              <a:noFill/>
              <a:ln w="19046" cap="flat">
                <a:solidFill>
                  <a:schemeClr val="tx1"/>
                </a:solidFill>
                <a:prstDash val="solid"/>
                <a:miter/>
              </a:ln>
            </p:spPr>
          </p:cxnSp>
        </p:grp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C022E1EE-368A-B75B-0DA4-A7B08FCC75D5}"/>
                </a:ext>
              </a:extLst>
            </p:cNvPr>
            <p:cNvSpPr/>
            <p:nvPr/>
          </p:nvSpPr>
          <p:spPr>
            <a:xfrm rot="10799991">
              <a:off x="16524368" y="936765"/>
              <a:ext cx="775402" cy="774140"/>
            </a:xfrm>
            <a:prstGeom prst="rect">
              <a:avLst/>
            </a:prstGeom>
            <a:noFill/>
            <a:ln w="19046" cap="flat">
              <a:solidFill>
                <a:schemeClr val="tx1"/>
              </a:solidFill>
              <a:prstDash val="solid"/>
              <a:miter/>
            </a:ln>
          </p:spPr>
          <p:txBody>
            <a:bodyPr vert="horz" wrap="square" lIns="137160" tIns="68580" rIns="137160" bIns="68580" anchor="ctr" anchorCtr="1" compatLnSpc="1">
              <a:noAutofit/>
            </a:bodyPr>
            <a:lstStyle/>
            <a:p>
              <a:pPr marL="0" marR="0" lvl="0" indent="0" algn="ctr" defTabSz="13716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7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49952BB5-C6BE-0875-3F09-426CB0A235C7}"/>
              </a:ext>
            </a:extLst>
          </p:cNvPr>
          <p:cNvCxnSpPr/>
          <p:nvPr userDrawn="1"/>
        </p:nvCxnSpPr>
        <p:spPr>
          <a:xfrm>
            <a:off x="988219" y="936784"/>
            <a:ext cx="16311561" cy="0"/>
          </a:xfrm>
          <a:prstGeom prst="straightConnector1">
            <a:avLst/>
          </a:prstGeom>
          <a:noFill/>
          <a:ln w="19046" cap="flat">
            <a:solidFill>
              <a:schemeClr val="tx1"/>
            </a:solidFill>
            <a:prstDash val="solid"/>
            <a:miter/>
          </a:ln>
        </p:spPr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FAFADA-410E-E3E1-4D8A-29E5396F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18219"/>
            <a:ext cx="14950621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518F8D-A537-BD56-B075-61F273736B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19" y="3307307"/>
            <a:ext cx="1508082" cy="1505993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7219873-EA5E-890A-0A9E-1F0902199F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8219" y="5106656"/>
            <a:ext cx="4040981" cy="414053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A5F712-D155-5B60-DDEB-EA2D3439EF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369" y="3307307"/>
            <a:ext cx="1508082" cy="1505993"/>
          </a:xfrm>
          <a:prstGeom prst="rect">
            <a:avLst/>
          </a:prstGeom>
        </p:spPr>
      </p:pic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A033FDF6-FDC3-A1FD-E721-4C6112779D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06369" y="5106656"/>
            <a:ext cx="4040981" cy="414053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EDD7E5B-66C5-1C38-7B1F-D4DDC413C8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4519" y="3307307"/>
            <a:ext cx="1508082" cy="1505993"/>
          </a:xfrm>
          <a:prstGeom prst="rect">
            <a:avLst/>
          </a:prstGeom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68BB792F-3695-927C-E668-65ECE8E2A5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024519" y="5106656"/>
            <a:ext cx="4040981" cy="414053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5B239DFC-1BB4-EBE4-06B6-76213BD330C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85060" y="3656342"/>
            <a:ext cx="914400" cy="9144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0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A15087C-C25D-9AF9-FF27-86D04CF36D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03210" y="3656342"/>
            <a:ext cx="914400" cy="9144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0</a:t>
            </a:r>
            <a:endParaRPr lang="en-US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2A672FDB-7358-AF98-540F-1166A55AC68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321360" y="3656342"/>
            <a:ext cx="914400" cy="9144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420268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607A6426-B12B-4340-6B96-4A3FEA996734}"/>
              </a:ext>
            </a:extLst>
          </p:cNvPr>
          <p:cNvGrpSpPr/>
          <p:nvPr userDrawn="1"/>
        </p:nvGrpSpPr>
        <p:grpSpPr>
          <a:xfrm>
            <a:off x="16524368" y="936765"/>
            <a:ext cx="775402" cy="774140"/>
            <a:chOff x="16524368" y="936765"/>
            <a:chExt cx="775402" cy="774140"/>
          </a:xfrm>
        </p:grpSpPr>
        <p:grpSp>
          <p:nvGrpSpPr>
            <p:cNvPr id="14" name="Group 7">
              <a:extLst>
                <a:ext uri="{FF2B5EF4-FFF2-40B4-BE49-F238E27FC236}">
                  <a16:creationId xmlns:a16="http://schemas.microsoft.com/office/drawing/2014/main" id="{2E0864DC-DFB7-9A3A-A328-75D930D32566}"/>
                </a:ext>
              </a:extLst>
            </p:cNvPr>
            <p:cNvGrpSpPr/>
            <p:nvPr/>
          </p:nvGrpSpPr>
          <p:grpSpPr>
            <a:xfrm>
              <a:off x="16746348" y="1152536"/>
              <a:ext cx="330721" cy="344390"/>
              <a:chOff x="16746348" y="1152536"/>
              <a:chExt cx="330721" cy="344390"/>
            </a:xfrm>
          </p:grpSpPr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15374031-1212-3404-5AC9-422BF0685113}"/>
                  </a:ext>
                </a:extLst>
              </p:cNvPr>
              <p:cNvSpPr/>
              <p:nvPr/>
            </p:nvSpPr>
            <p:spPr>
              <a:xfrm rot="10799991">
                <a:off x="16746348" y="1152536"/>
                <a:ext cx="330701" cy="34439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019175"/>
                  <a:gd name="f7" fmla="val 985838"/>
                  <a:gd name="f8" fmla="+- 0 0 -90"/>
                  <a:gd name="f9" fmla="*/ f3 1 1019175"/>
                  <a:gd name="f10" fmla="*/ f4 1 985838"/>
                  <a:gd name="f11" fmla="+- f7 0 f5"/>
                  <a:gd name="f12" fmla="+- f6 0 f5"/>
                  <a:gd name="f13" fmla="*/ f8 f0 1"/>
                  <a:gd name="f14" fmla="*/ f12 1 1019175"/>
                  <a:gd name="f15" fmla="*/ f11 1 985838"/>
                  <a:gd name="f16" fmla="*/ 0 f12 1"/>
                  <a:gd name="f17" fmla="*/ 0 f11 1"/>
                  <a:gd name="f18" fmla="*/ 1019175 f12 1"/>
                  <a:gd name="f19" fmla="*/ 985838 f11 1"/>
                  <a:gd name="f20" fmla="*/ f13 1 f2"/>
                  <a:gd name="f21" fmla="*/ f16 1 1019175"/>
                  <a:gd name="f22" fmla="*/ f17 1 985838"/>
                  <a:gd name="f23" fmla="*/ f18 1 1019175"/>
                  <a:gd name="f24" fmla="*/ f19 1 985838"/>
                  <a:gd name="f25" fmla="*/ f5 1 f14"/>
                  <a:gd name="f26" fmla="*/ f6 1 f14"/>
                  <a:gd name="f27" fmla="*/ f5 1 f15"/>
                  <a:gd name="f28" fmla="*/ f7 1 f15"/>
                  <a:gd name="f29" fmla="+- f20 0 f1"/>
                  <a:gd name="f30" fmla="*/ f21 1 f14"/>
                  <a:gd name="f31" fmla="*/ f22 1 f15"/>
                  <a:gd name="f32" fmla="*/ f23 1 f14"/>
                  <a:gd name="f33" fmla="*/ f24 1 f15"/>
                  <a:gd name="f34" fmla="*/ f25 f9 1"/>
                  <a:gd name="f35" fmla="*/ f26 f9 1"/>
                  <a:gd name="f36" fmla="*/ f28 f10 1"/>
                  <a:gd name="f37" fmla="*/ f27 f10 1"/>
                  <a:gd name="f38" fmla="*/ f30 f9 1"/>
                  <a:gd name="f39" fmla="*/ f31 f10 1"/>
                  <a:gd name="f40" fmla="*/ f32 f9 1"/>
                  <a:gd name="f41" fmla="*/ f33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38" y="f39"/>
                  </a:cxn>
                  <a:cxn ang="f29">
                    <a:pos x="f40" y="f39"/>
                  </a:cxn>
                  <a:cxn ang="f29">
                    <a:pos x="f40" y="f41"/>
                  </a:cxn>
                </a:cxnLst>
                <a:rect l="f34" t="f37" r="f35" b="f36"/>
                <a:pathLst>
                  <a:path w="1019175" h="985838">
                    <a:moveTo>
                      <a:pt x="f5" y="f5"/>
                    </a:moveTo>
                    <a:lnTo>
                      <a:pt x="f6" y="f5"/>
                    </a:lnTo>
                    <a:lnTo>
                      <a:pt x="f6" y="f7"/>
                    </a:lnTo>
                  </a:path>
                </a:pathLst>
              </a:custGeom>
              <a:noFill/>
              <a:ln w="19046" cap="flat">
                <a:solidFill>
                  <a:schemeClr val="tx1"/>
                </a:solidFill>
                <a:prstDash val="solid"/>
                <a:miter/>
              </a:ln>
            </p:spPr>
            <p:txBody>
              <a:bodyPr vert="horz" wrap="square" lIns="137160" tIns="68580" rIns="137160" bIns="68580" anchor="ctr" anchorCtr="1" compatLnSpc="1">
                <a:noAutofit/>
              </a:bodyPr>
              <a:lstStyle/>
              <a:p>
                <a:pPr marL="0" marR="0" lvl="0" indent="0" algn="ctr" defTabSz="13716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2700" b="0" i="0" u="none" strike="noStrike" kern="0" cap="none" spc="0" baseline="0">
                  <a:solidFill>
                    <a:srgbClr val="FFFFFF"/>
                  </a:solidFill>
                  <a:uFillTx/>
                  <a:latin typeface="Calibri"/>
                </a:endParaRPr>
              </a:p>
            </p:txBody>
          </p:sp>
          <p:cxnSp>
            <p:nvCxnSpPr>
              <p:cNvPr id="17" name="Straight Connector 11">
                <a:extLst>
                  <a:ext uri="{FF2B5EF4-FFF2-40B4-BE49-F238E27FC236}">
                    <a16:creationId xmlns:a16="http://schemas.microsoft.com/office/drawing/2014/main" id="{D20AEFF3-8279-350E-6523-BA375F28EC42}"/>
                  </a:ext>
                </a:extLst>
              </p:cNvPr>
              <p:cNvCxnSpPr/>
              <p:nvPr/>
            </p:nvCxnSpPr>
            <p:spPr>
              <a:xfrm rot="10800009" flipV="1">
                <a:off x="16746376" y="1163793"/>
                <a:ext cx="330693" cy="330702"/>
              </a:xfrm>
              <a:prstGeom prst="straightConnector1">
                <a:avLst/>
              </a:prstGeom>
              <a:noFill/>
              <a:ln w="19046" cap="flat">
                <a:solidFill>
                  <a:schemeClr val="tx1"/>
                </a:solidFill>
                <a:prstDash val="solid"/>
                <a:miter/>
              </a:ln>
            </p:spPr>
          </p:cxnSp>
        </p:grp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C022E1EE-368A-B75B-0DA4-A7B08FCC75D5}"/>
                </a:ext>
              </a:extLst>
            </p:cNvPr>
            <p:cNvSpPr/>
            <p:nvPr/>
          </p:nvSpPr>
          <p:spPr>
            <a:xfrm rot="10799991">
              <a:off x="16524368" y="936765"/>
              <a:ext cx="775402" cy="774140"/>
            </a:xfrm>
            <a:prstGeom prst="rect">
              <a:avLst/>
            </a:prstGeom>
            <a:noFill/>
            <a:ln w="19046" cap="flat">
              <a:solidFill>
                <a:schemeClr val="tx1"/>
              </a:solidFill>
              <a:prstDash val="solid"/>
              <a:miter/>
            </a:ln>
          </p:spPr>
          <p:txBody>
            <a:bodyPr vert="horz" wrap="square" lIns="137160" tIns="68580" rIns="137160" bIns="68580" anchor="ctr" anchorCtr="1" compatLnSpc="1">
              <a:noAutofit/>
            </a:bodyPr>
            <a:lstStyle/>
            <a:p>
              <a:pPr marL="0" marR="0" lvl="0" indent="0" algn="ctr" defTabSz="13716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700" b="0" i="0" u="none" strike="noStrike" kern="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49952BB5-C6BE-0875-3F09-426CB0A235C7}"/>
              </a:ext>
            </a:extLst>
          </p:cNvPr>
          <p:cNvCxnSpPr/>
          <p:nvPr userDrawn="1"/>
        </p:nvCxnSpPr>
        <p:spPr>
          <a:xfrm>
            <a:off x="988219" y="936784"/>
            <a:ext cx="16311561" cy="0"/>
          </a:xfrm>
          <a:prstGeom prst="straightConnector1">
            <a:avLst/>
          </a:prstGeom>
          <a:noFill/>
          <a:ln w="19046" cap="flat">
            <a:solidFill>
              <a:schemeClr val="tx1"/>
            </a:solidFill>
            <a:prstDash val="solid"/>
            <a:miter/>
          </a:ln>
        </p:spPr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E7FAFADA-410E-E3E1-4D8A-29E5396F52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218219"/>
            <a:ext cx="14950621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rgbClr val="4852C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518F8D-A537-BD56-B075-61F273736B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19" y="3307307"/>
            <a:ext cx="1508082" cy="1505993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7219873-EA5E-890A-0A9E-1F0902199F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8219" y="5106656"/>
            <a:ext cx="4040981" cy="414053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A5F712-D155-5B60-DDEB-EA2D3439EF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369" y="3307307"/>
            <a:ext cx="1508082" cy="1505993"/>
          </a:xfrm>
          <a:prstGeom prst="rect">
            <a:avLst/>
          </a:prstGeom>
        </p:spPr>
      </p:pic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A033FDF6-FDC3-A1FD-E721-4C6112779D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06369" y="5106656"/>
            <a:ext cx="4040981" cy="414053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EDD7E5B-66C5-1C38-7B1F-D4DDC413C8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4519" y="3307307"/>
            <a:ext cx="1508082" cy="1505993"/>
          </a:xfrm>
          <a:prstGeom prst="rect">
            <a:avLst/>
          </a:prstGeom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68BB792F-3695-927C-E668-65ECE8E2A5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024519" y="5106656"/>
            <a:ext cx="4040981" cy="4140531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5B239DFC-1BB4-EBE4-06B6-76213BD330C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85060" y="3656342"/>
            <a:ext cx="914400" cy="9144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0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A15087C-C25D-9AF9-FF27-86D04CF36D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03210" y="3656342"/>
            <a:ext cx="914400" cy="9144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0</a:t>
            </a:r>
            <a:endParaRPr lang="en-US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2A672FDB-7358-AF98-540F-1166A55AC68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321360" y="3656342"/>
            <a:ext cx="914400" cy="9144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253907"/>
      </p:ext>
    </p:extLst>
  </p:cSld>
  <p:clrMapOvr>
    <a:masterClrMapping/>
  </p:clrMapOvr>
  <p:transition spd="slow">
    <p:push dir="u"/>
  </p:transition>
  <p:hf sldNum="0" hdr="0" ftr="0" dt="0"/>
  <p:extLst>
    <p:ext uri="{DCECCB84-F9BA-43D5-87BE-67443E8EF086}">
      <p15:sldGuideLst xmlns:p15="http://schemas.microsoft.com/office/powerpoint/2012/main">
        <p15:guide id="1" orient="horz" pos="5825" userDrawn="1">
          <p15:clr>
            <a:srgbClr val="FBAE40"/>
          </p15:clr>
        </p15:guide>
        <p15:guide id="2" pos="612" userDrawn="1">
          <p15:clr>
            <a:srgbClr val="FBAE40"/>
          </p15:clr>
        </p15:guide>
        <p15:guide id="3" pos="10908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FCC08526-46D7-A908-87DB-19A08BC953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49" y="966788"/>
            <a:ext cx="16309975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sp>
        <p:nvSpPr>
          <p:cNvPr id="35" name="Picture Placeholder 6">
            <a:extLst>
              <a:ext uri="{FF2B5EF4-FFF2-40B4-BE49-F238E27FC236}">
                <a16:creationId xmlns:a16="http://schemas.microsoft.com/office/drawing/2014/main" id="{95D40344-819D-EAE4-E0CC-C4464A01F5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71550" y="2667000"/>
            <a:ext cx="3600000" cy="36000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FFA42D60-7CE0-366B-9FDA-BB254B37E3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08208" y="2667000"/>
            <a:ext cx="3600000" cy="36000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7" name="Picture Placeholder 6">
            <a:extLst>
              <a:ext uri="{FF2B5EF4-FFF2-40B4-BE49-F238E27FC236}">
                <a16:creationId xmlns:a16="http://schemas.microsoft.com/office/drawing/2014/main" id="{41C3060A-FAD9-B276-106D-48C78283338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444866" y="2667000"/>
            <a:ext cx="3600000" cy="36000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8" name="Picture Placeholder 6">
            <a:extLst>
              <a:ext uri="{FF2B5EF4-FFF2-40B4-BE49-F238E27FC236}">
                <a16:creationId xmlns:a16="http://schemas.microsoft.com/office/drawing/2014/main" id="{5181754D-A6AE-9B2E-9B6E-FC35201A05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681525" y="2667000"/>
            <a:ext cx="3600000" cy="36000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DED1CB2A-2310-2A0B-9FB3-A0DD73D647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1550" y="6578600"/>
            <a:ext cx="3600000" cy="2741613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4CEAA5FD-D23D-1311-4BF8-635FB90A90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08208" y="6578600"/>
            <a:ext cx="3600000" cy="2741613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  <p:sp>
        <p:nvSpPr>
          <p:cNvPr id="41" name="Text Placeholder 12">
            <a:extLst>
              <a:ext uri="{FF2B5EF4-FFF2-40B4-BE49-F238E27FC236}">
                <a16:creationId xmlns:a16="http://schemas.microsoft.com/office/drawing/2014/main" id="{D1AA3283-FDB9-8990-BCA3-3BFB8782F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44866" y="6578600"/>
            <a:ext cx="3600000" cy="2741613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  <p:sp>
        <p:nvSpPr>
          <p:cNvPr id="42" name="Text Placeholder 12">
            <a:extLst>
              <a:ext uri="{FF2B5EF4-FFF2-40B4-BE49-F238E27FC236}">
                <a16:creationId xmlns:a16="http://schemas.microsoft.com/office/drawing/2014/main" id="{55F1C1AE-0F35-0B54-44EE-97160A7CD4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81524" y="6578600"/>
            <a:ext cx="3600000" cy="2741613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8880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FCC08526-46D7-A908-87DB-19A08BC953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49" y="966788"/>
            <a:ext cx="16309975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rgbClr val="4852C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  <p:sp>
        <p:nvSpPr>
          <p:cNvPr id="35" name="Picture Placeholder 6">
            <a:extLst>
              <a:ext uri="{FF2B5EF4-FFF2-40B4-BE49-F238E27FC236}">
                <a16:creationId xmlns:a16="http://schemas.microsoft.com/office/drawing/2014/main" id="{95D40344-819D-EAE4-E0CC-C4464A01F5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71550" y="2667000"/>
            <a:ext cx="3600000" cy="36000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FFA42D60-7CE0-366B-9FDA-BB254B37E3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08208" y="2667000"/>
            <a:ext cx="3600000" cy="36000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7" name="Picture Placeholder 6">
            <a:extLst>
              <a:ext uri="{FF2B5EF4-FFF2-40B4-BE49-F238E27FC236}">
                <a16:creationId xmlns:a16="http://schemas.microsoft.com/office/drawing/2014/main" id="{41C3060A-FAD9-B276-106D-48C78283338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444866" y="2667000"/>
            <a:ext cx="3600000" cy="36000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8" name="Picture Placeholder 6">
            <a:extLst>
              <a:ext uri="{FF2B5EF4-FFF2-40B4-BE49-F238E27FC236}">
                <a16:creationId xmlns:a16="http://schemas.microsoft.com/office/drawing/2014/main" id="{5181754D-A6AE-9B2E-9B6E-FC35201A05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681525" y="2667000"/>
            <a:ext cx="3600000" cy="36000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DED1CB2A-2310-2A0B-9FB3-A0DD73D647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1550" y="6578600"/>
            <a:ext cx="3600000" cy="2741613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4CEAA5FD-D23D-1311-4BF8-635FB90A90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08208" y="6578600"/>
            <a:ext cx="3600000" cy="2741613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  <p:sp>
        <p:nvSpPr>
          <p:cNvPr id="41" name="Text Placeholder 12">
            <a:extLst>
              <a:ext uri="{FF2B5EF4-FFF2-40B4-BE49-F238E27FC236}">
                <a16:creationId xmlns:a16="http://schemas.microsoft.com/office/drawing/2014/main" id="{D1AA3283-FDB9-8990-BCA3-3BFB8782F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44866" y="6578600"/>
            <a:ext cx="3600000" cy="2741613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  <p:sp>
        <p:nvSpPr>
          <p:cNvPr id="42" name="Text Placeholder 12">
            <a:extLst>
              <a:ext uri="{FF2B5EF4-FFF2-40B4-BE49-F238E27FC236}">
                <a16:creationId xmlns:a16="http://schemas.microsoft.com/office/drawing/2014/main" id="{55F1C1AE-0F35-0B54-44EE-97160A7CD4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81524" y="6578600"/>
            <a:ext cx="3600000" cy="2741613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1481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36A2C5-CF93-F290-44B4-680303CD14A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851" y="0"/>
            <a:ext cx="18284298" cy="10287000"/>
          </a:xfrm>
          <a:prstGeom prst="rect">
            <a:avLst/>
          </a:prstGeom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0F2BD184-D8C7-55D2-9784-00C98CE993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71550" y="2667000"/>
            <a:ext cx="3600000" cy="36000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EC7281D6-FE72-735C-C9E5-9E12DB5EA0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08208" y="2667000"/>
            <a:ext cx="3600000" cy="36000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75A8C2EF-1BA0-6050-A7B9-7DD70E1D512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444866" y="2667000"/>
            <a:ext cx="3600000" cy="36000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B39F625-12B8-59D6-BBD9-B02BC12490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681525" y="2667000"/>
            <a:ext cx="3600000" cy="36000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6A5BEADE-9E4C-4FB4-2E2F-E1A08D34E6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1550" y="6578600"/>
            <a:ext cx="3600000" cy="2741613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170ED059-5E39-5589-0611-3DEAE17C73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08208" y="6578600"/>
            <a:ext cx="3600000" cy="2741613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D6D9C427-A0FA-FA0F-9CD5-BE215D7E158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44866" y="6578600"/>
            <a:ext cx="3600000" cy="2741613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7A2AB4A9-EC1D-ACC2-4BC0-E74B4FCC57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81524" y="6578600"/>
            <a:ext cx="3600000" cy="2741613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lt-LT" dirty="0"/>
              <a:t>Antraštė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0A56A46-90D9-B3AA-6459-C54617C76A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49" y="966788"/>
            <a:ext cx="16309975" cy="944678"/>
          </a:xfrm>
          <a:prstGeom prst="rect">
            <a:avLst/>
          </a:prstGeom>
        </p:spPr>
        <p:txBody>
          <a:bodyPr/>
          <a:lstStyle>
            <a:lvl1pPr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Antra</a:t>
            </a:r>
            <a:r>
              <a:rPr lang="lt-LT" dirty="0" err="1"/>
              <a:t>štė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922438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3717868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8026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707" r:id="rId2"/>
    <p:sldLayoutId id="2147483705" r:id="rId3"/>
    <p:sldLayoutId id="2147483710" r:id="rId4"/>
    <p:sldLayoutId id="2147483697" r:id="rId5"/>
    <p:sldLayoutId id="2147483711" r:id="rId6"/>
    <p:sldLayoutId id="2147483708" r:id="rId7"/>
    <p:sldLayoutId id="2147483699" r:id="rId8"/>
    <p:sldLayoutId id="2147483701" r:id="rId9"/>
    <p:sldLayoutId id="2147483714" r:id="rId10"/>
    <p:sldLayoutId id="2147483712" r:id="rId11"/>
    <p:sldLayoutId id="2147483715" r:id="rId12"/>
    <p:sldLayoutId id="2147483706" r:id="rId13"/>
    <p:sldLayoutId id="2147483716" r:id="rId14"/>
    <p:sldLayoutId id="2147483702" r:id="rId15"/>
    <p:sldLayoutId id="2147483717" r:id="rId16"/>
    <p:sldLayoutId id="2147483709" r:id="rId17"/>
    <p:sldLayoutId id="2147483718" r:id="rId18"/>
    <p:sldLayoutId id="2147483713" r:id="rId19"/>
    <p:sldLayoutId id="2147483719" r:id="rId20"/>
    <p:sldLayoutId id="2147483704" r:id="rId21"/>
    <p:sldLayoutId id="2147483720" r:id="rId22"/>
    <p:sldLayoutId id="2147483698" r:id="rId23"/>
    <p:sldLayoutId id="2147483721" r:id="rId24"/>
    <p:sldLayoutId id="2147483703" r:id="rId25"/>
    <p:sldLayoutId id="2147483700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0" userDrawn="1">
          <p15:clr>
            <a:srgbClr val="F26B43"/>
          </p15:clr>
        </p15:guide>
        <p15:guide id="2" pos="57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8E591-2896-45AC-7C1D-BCC5508E4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585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3C984-757D-7333-C9C4-0449C70A1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79383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00366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924724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BA717-578B-E828-8650-106DC2F4D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4D9C2-4883-9E53-269F-2616B89BE8A8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8903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3A1AF-CBF0-34F3-199B-6420D95DD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A933E-856A-1406-E00D-F6D84E0D14AA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50022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16D9A-7A9D-58A5-8FE7-A95F67932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01D76-3374-C2FF-5E29-31D76EE644DF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27032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3633574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63292-FE52-F80A-2F66-41DDAEEB1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EF7CC-760A-CB3C-187A-1491AFF55F0D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52846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2B96D-7B11-0156-2D45-9EC564B67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A377B-41D1-9B05-D9C1-651A29A64D2C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09817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900A2-06AE-2AAC-61D5-2C5006368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20CF0-E002-3C0C-0ED2-8214F15DE995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891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C34B9-C1B5-2139-ECB6-5E8B07C37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12518-812C-57CD-8D21-71A08B576ADF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814034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68998-D3E6-F248-E30C-43EFCA610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B052B-7570-BD08-9331-E89B878F1A48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766585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081CB-E84A-30A5-E1B5-6CEF14A5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83CD5-A608-B35E-67E2-E4C0338BC225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711251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9E2B2-5E77-6B9F-295C-0A38D5D94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C61D9-21B1-6D0B-0337-C1CD936AFE8B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43D54B-EFC5-0A3D-BFF8-415C9D7CD47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53810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59666-3773-878A-5BD7-CD7987496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CAB03-6706-52D3-68A2-0A7EF3A2BC7C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F0DD1-B151-879C-E98B-E7A23BA4387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721068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F0A7A-768B-81DE-C1FD-2D6A58E50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44958-5101-E83D-CA93-D0A2FFF9D328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33D24-313F-9A0E-D33A-63E95361B9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659547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7C8A7-3FA2-EB2F-9095-2DB138AC9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9DFF9-A7E1-50A2-0838-B6C0E2294EA0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EF12C-5FFA-8C65-6B0E-BCF746C6F11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61443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8046E-1F87-BA20-18AF-6E94E0CB4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7B1F5-3DE3-24DB-F9FD-45C61AF7FFF9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F7FE2-001D-B189-0910-EBD04DF4B83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584312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FE0AE-7C38-517F-F49C-5A03711C6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50AEB-EE53-B33F-F7EA-CE3240C5C093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12CA0-A170-E2B3-3928-A7E6650F19D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72467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E6896-49CA-BD5A-2B72-8299C1DB1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677E3-532C-DD03-7864-687B12E66F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D61C6-03E4-571C-670A-2EA87E857D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91C7E2-2D52-21B7-E3B4-CEBB24F759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1D0E183-70B7-E552-951F-AADB177B010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2933536-5B01-D769-7DD6-A6652934BE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058BD78-571B-7132-3352-97E2BB93392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35334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45C1B-748A-319E-2B27-7513FEAC1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37D73-975D-62D2-AC88-809E4B86B3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B4CFB-DC35-8F96-CD3A-68EC46A659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D2E2E1-4FEE-436B-BECB-ECB0191447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B0D57DF-D4A5-9333-A5F0-51F2347DA40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A8DD79-EDE0-7B0A-284F-26477960EB2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08BA2E4-BD14-895F-4102-41AF9A6CCF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68975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5C87B-616C-CF98-832D-EDF40D25F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F24F1B-897C-ADA8-64DE-1A0DEC4DD5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E4C831B-4C58-8156-839F-C55E21216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EE0D070-E9CA-53E1-1468-EDE2A2D0B2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D92EF60-FAB3-B8BD-0AC9-764920BEB11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8DB2CA-4540-024C-E0DC-059E4F4A4C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0A6204A-44A0-A099-4C9B-2E4ACE993E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F92D23D-8CAF-6FB5-3FBE-8B2DEC39589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5526974-F32A-5DBF-DDD3-25EAC45755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03258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40F20-B7DF-D344-D063-16B3BB11D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48D3C7-015E-6228-807E-0C08D5C64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5EAC83-FD01-F79E-13BD-71BA5F71890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514E31C-8A58-4076-8F64-A528136A45D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6D9C236-8F5B-94A2-8009-D7FE670BC3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37EB0B-E165-8471-3D6D-6CDDF2FA43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DA271F9-B756-5122-0225-55196C4666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B75AA4E-E043-A65F-8A1F-508E48C1B7E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21EF32C-FEDC-20D7-C9AA-104175362E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7756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10B4560A-B48F-C6DD-F485-7AC0C3E800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407508-9368-C5C5-3C98-A18626EE718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3B49DE3-05AE-8820-52C8-C560EBC2057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2CA737D-C0CC-1F18-A4A1-54B1A50046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97ED90-A4A3-54EA-C805-B8758E8BBC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8579BC-CB7F-430C-E811-C333FC70B93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23BDA59-8979-36E8-148D-CC405AF5E25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9D04007-3EE6-66A4-FC09-CEB048BF9BF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93626A2-B314-C7C8-E316-64C035697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90268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810976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1_FOT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TU sablonas.potx" id="{EEBF3BAF-FA55-4A7D-9D30-2A640B5D72D7}" vid="{9EF07FD5-8381-4829-9DF3-CA1A78D66A3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42CA579-952C-44B2-8D21-9DD20EEECEC9}">
  <we:reference id="4b785c87-866c-4bad-85d8-5d1ae467ac9a" version="3.23.0.0" store="EXCatalog" storeType="EXCatalog"/>
  <we:alternateReferences>
    <we:reference id="WA104381909" version="3.23.0.0" store="en-US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6AB1E3D9D53B429B3F18AFCB151D25" ma:contentTypeVersion="2" ma:contentTypeDescription="Create a new document." ma:contentTypeScope="" ma:versionID="50804b0517844400c4d3f1ce27306122">
  <xsd:schema xmlns:xsd="http://www.w3.org/2001/XMLSchema" xmlns:xs="http://www.w3.org/2001/XMLSchema" xmlns:p="http://schemas.microsoft.com/office/2006/metadata/properties" xmlns:ns2="02601a7f-edd7-4886-bc77-e0cc69a4dc8e" targetNamespace="http://schemas.microsoft.com/office/2006/metadata/properties" ma:root="true" ma:fieldsID="da399e062835c4dc48454dad91ba5ec5" ns2:_="">
    <xsd:import namespace="02601a7f-edd7-4886-bc77-e0cc69a4dc8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601a7f-edd7-4886-bc77-e0cc69a4dc8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CF4006E-EF78-4D73-A663-02241F228F29}"/>
</file>

<file path=customXml/itemProps2.xml><?xml version="1.0" encoding="utf-8"?>
<ds:datastoreItem xmlns:ds="http://schemas.openxmlformats.org/officeDocument/2006/customXml" ds:itemID="{84D6A9EF-1373-413E-B3BC-0BE25BFF36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A01A9A-370B-4FB7-B1BE-0C00A3F99E67}">
  <ds:schemaRefs>
    <ds:schemaRef ds:uri="http://purl.org/dc/elements/1.1/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e5b598b6-8d31-4b1c-8960-b68895decd93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KTU sablonas</Template>
  <TotalTime>690</TotalTime>
  <Words>0</Words>
  <Application>Microsoft Office PowerPoint</Application>
  <PresentationFormat>Custom</PresentationFormat>
  <Paragraphs>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Aptos</vt:lpstr>
      <vt:lpstr>Arial</vt:lpstr>
      <vt:lpstr>Calibri</vt:lpstr>
      <vt:lpstr>1_FOTO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KTU ITSS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Ugnė Krasauskaitė</dc:creator>
  <cp:lastModifiedBy>Ugnė Krasauskaitė</cp:lastModifiedBy>
  <cp:revision>64</cp:revision>
  <dcterms:created xsi:type="dcterms:W3CDTF">2026-04-10T06:08:29Z</dcterms:created>
  <dcterms:modified xsi:type="dcterms:W3CDTF">2026-04-16T05:57:31Z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0x010100786AB1E3D9D53B429B3F18AFCB151D25</vt:lpwstr>
  </property>
</Properties>
</file>